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9" r:id="rId29"/>
    <p:sldId id="290" r:id="rId30"/>
  </p:sldIdLst>
  <p:sldSz cx="10680700" cy="7556500"/>
  <p:notesSz cx="10680700" cy="7556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9" d="100"/>
          <a:sy n="69" d="100"/>
        </p:scale>
        <p:origin x="-864" y="-6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77459" y="388709"/>
            <a:ext cx="9325780" cy="610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3A497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2105" y="4231640"/>
            <a:ext cx="7476489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1" i="0">
                <a:solidFill>
                  <a:srgbClr val="777777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869"/>
              </a:lnSpc>
            </a:pPr>
            <a:r>
              <a:rPr spc="10" dirty="0"/>
              <a:t>Exce</a:t>
            </a:r>
            <a:r>
              <a:rPr dirty="0"/>
              <a:t>ll</a:t>
            </a:r>
            <a:r>
              <a:rPr spc="10" dirty="0"/>
              <a:t>e</a:t>
            </a:r>
            <a:r>
              <a:rPr dirty="0"/>
              <a:t>n</a:t>
            </a:r>
            <a:r>
              <a:rPr spc="10" dirty="0"/>
              <a:t>c</a:t>
            </a:r>
            <a:r>
              <a:rPr spc="5" dirty="0"/>
              <a:t>e</a:t>
            </a:r>
            <a:r>
              <a:rPr spc="-15" dirty="0"/>
              <a:t> </a:t>
            </a:r>
            <a:r>
              <a:rPr dirty="0"/>
              <a:t>i</a:t>
            </a:r>
            <a:r>
              <a:rPr spc="5" dirty="0"/>
              <a:t>n </a:t>
            </a:r>
            <a:r>
              <a:rPr spc="-5" dirty="0"/>
              <a:t>A</a:t>
            </a:r>
            <a:r>
              <a:rPr dirty="0"/>
              <a:t>ppli</a:t>
            </a:r>
            <a:r>
              <a:rPr spc="10" dirty="0"/>
              <a:t>ca</a:t>
            </a:r>
            <a:r>
              <a:rPr dirty="0"/>
              <a:t>tio</a:t>
            </a:r>
            <a:r>
              <a:rPr spc="5" dirty="0"/>
              <a:t>n</a:t>
            </a:r>
            <a:r>
              <a:rPr spc="40" dirty="0"/>
              <a:t> </a:t>
            </a:r>
            <a:r>
              <a:rPr spc="10" dirty="0"/>
              <a:t>&amp;</a:t>
            </a:r>
            <a:r>
              <a:rPr spc="15" dirty="0"/>
              <a:t> </a:t>
            </a:r>
            <a:r>
              <a:rPr spc="5" dirty="0"/>
              <a:t>D</a:t>
            </a:r>
            <a:r>
              <a:rPr spc="10" dirty="0"/>
              <a:t>a</a:t>
            </a:r>
            <a:r>
              <a:rPr dirty="0"/>
              <a:t>t</a:t>
            </a:r>
            <a:r>
              <a:rPr spc="5" dirty="0"/>
              <a:t>a</a:t>
            </a:r>
            <a:r>
              <a:rPr spc="10" dirty="0"/>
              <a:t> G</a:t>
            </a:r>
            <a:r>
              <a:rPr dirty="0"/>
              <a:t>o</a:t>
            </a:r>
            <a:r>
              <a:rPr spc="-5" dirty="0"/>
              <a:t>v</a:t>
            </a:r>
            <a:r>
              <a:rPr spc="10" dirty="0"/>
              <a:t>e</a:t>
            </a:r>
            <a:r>
              <a:rPr spc="5" dirty="0"/>
              <a:t>r</a:t>
            </a:r>
            <a:r>
              <a:rPr dirty="0"/>
              <a:t>n</a:t>
            </a:r>
            <a:r>
              <a:rPr spc="10" dirty="0"/>
              <a:t>a</a:t>
            </a:r>
            <a:r>
              <a:rPr dirty="0"/>
              <a:t>n</a:t>
            </a:r>
            <a:r>
              <a:rPr spc="10" dirty="0"/>
              <a:t>c</a:t>
            </a:r>
            <a:r>
              <a:rPr spc="5" dirty="0"/>
              <a:t>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1" i="0">
                <a:solidFill>
                  <a:srgbClr val="77787B"/>
                </a:solidFill>
                <a:latin typeface="Arial"/>
                <a:cs typeface="Arial"/>
              </a:defRPr>
            </a:lvl1pPr>
          </a:lstStyle>
          <a:p>
            <a:pPr marL="134620">
              <a:lnSpc>
                <a:spcPts val="16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1" i="0">
                <a:solidFill>
                  <a:srgbClr val="3A497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5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1" i="0">
                <a:solidFill>
                  <a:srgbClr val="777777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869"/>
              </a:lnSpc>
            </a:pPr>
            <a:r>
              <a:rPr spc="10" dirty="0"/>
              <a:t>Exce</a:t>
            </a:r>
            <a:r>
              <a:rPr dirty="0"/>
              <a:t>ll</a:t>
            </a:r>
            <a:r>
              <a:rPr spc="10" dirty="0"/>
              <a:t>e</a:t>
            </a:r>
            <a:r>
              <a:rPr dirty="0"/>
              <a:t>n</a:t>
            </a:r>
            <a:r>
              <a:rPr spc="10" dirty="0"/>
              <a:t>c</a:t>
            </a:r>
            <a:r>
              <a:rPr spc="5" dirty="0"/>
              <a:t>e</a:t>
            </a:r>
            <a:r>
              <a:rPr spc="-15" dirty="0"/>
              <a:t> </a:t>
            </a:r>
            <a:r>
              <a:rPr dirty="0"/>
              <a:t>i</a:t>
            </a:r>
            <a:r>
              <a:rPr spc="5" dirty="0"/>
              <a:t>n </a:t>
            </a:r>
            <a:r>
              <a:rPr spc="-5" dirty="0"/>
              <a:t>A</a:t>
            </a:r>
            <a:r>
              <a:rPr dirty="0"/>
              <a:t>ppli</a:t>
            </a:r>
            <a:r>
              <a:rPr spc="10" dirty="0"/>
              <a:t>ca</a:t>
            </a:r>
            <a:r>
              <a:rPr dirty="0"/>
              <a:t>tio</a:t>
            </a:r>
            <a:r>
              <a:rPr spc="5" dirty="0"/>
              <a:t>n</a:t>
            </a:r>
            <a:r>
              <a:rPr spc="40" dirty="0"/>
              <a:t> </a:t>
            </a:r>
            <a:r>
              <a:rPr spc="10" dirty="0"/>
              <a:t>&amp;</a:t>
            </a:r>
            <a:r>
              <a:rPr spc="15" dirty="0"/>
              <a:t> </a:t>
            </a:r>
            <a:r>
              <a:rPr spc="5" dirty="0"/>
              <a:t>D</a:t>
            </a:r>
            <a:r>
              <a:rPr spc="10" dirty="0"/>
              <a:t>a</a:t>
            </a:r>
            <a:r>
              <a:rPr dirty="0"/>
              <a:t>t</a:t>
            </a:r>
            <a:r>
              <a:rPr spc="5" dirty="0"/>
              <a:t>a</a:t>
            </a:r>
            <a:r>
              <a:rPr spc="10" dirty="0"/>
              <a:t> G</a:t>
            </a:r>
            <a:r>
              <a:rPr dirty="0"/>
              <a:t>o</a:t>
            </a:r>
            <a:r>
              <a:rPr spc="-5" dirty="0"/>
              <a:t>v</a:t>
            </a:r>
            <a:r>
              <a:rPr spc="10" dirty="0"/>
              <a:t>e</a:t>
            </a:r>
            <a:r>
              <a:rPr spc="5" dirty="0"/>
              <a:t>r</a:t>
            </a:r>
            <a:r>
              <a:rPr dirty="0"/>
              <a:t>n</a:t>
            </a:r>
            <a:r>
              <a:rPr spc="10" dirty="0"/>
              <a:t>a</a:t>
            </a:r>
            <a:r>
              <a:rPr dirty="0"/>
              <a:t>n</a:t>
            </a:r>
            <a:r>
              <a:rPr spc="10" dirty="0"/>
              <a:t>c</a:t>
            </a:r>
            <a:r>
              <a:rPr spc="5" dirty="0"/>
              <a:t>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1" i="0">
                <a:solidFill>
                  <a:srgbClr val="77787B"/>
                </a:solidFill>
                <a:latin typeface="Arial"/>
                <a:cs typeface="Arial"/>
              </a:defRPr>
            </a:lvl1pPr>
          </a:lstStyle>
          <a:p>
            <a:pPr marL="134620">
              <a:lnSpc>
                <a:spcPts val="16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1" i="0">
                <a:solidFill>
                  <a:srgbClr val="3A497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035" y="1737995"/>
            <a:ext cx="4646104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025756" y="2148292"/>
            <a:ext cx="3917950" cy="5028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1" i="0">
                <a:solidFill>
                  <a:srgbClr val="777777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869"/>
              </a:lnSpc>
            </a:pPr>
            <a:r>
              <a:rPr spc="10" dirty="0"/>
              <a:t>Exce</a:t>
            </a:r>
            <a:r>
              <a:rPr dirty="0"/>
              <a:t>ll</a:t>
            </a:r>
            <a:r>
              <a:rPr spc="10" dirty="0"/>
              <a:t>e</a:t>
            </a:r>
            <a:r>
              <a:rPr dirty="0"/>
              <a:t>n</a:t>
            </a:r>
            <a:r>
              <a:rPr spc="10" dirty="0"/>
              <a:t>c</a:t>
            </a:r>
            <a:r>
              <a:rPr spc="5" dirty="0"/>
              <a:t>e</a:t>
            </a:r>
            <a:r>
              <a:rPr spc="-15" dirty="0"/>
              <a:t> </a:t>
            </a:r>
            <a:r>
              <a:rPr dirty="0"/>
              <a:t>i</a:t>
            </a:r>
            <a:r>
              <a:rPr spc="5" dirty="0"/>
              <a:t>n </a:t>
            </a:r>
            <a:r>
              <a:rPr spc="-5" dirty="0"/>
              <a:t>A</a:t>
            </a:r>
            <a:r>
              <a:rPr dirty="0"/>
              <a:t>ppli</a:t>
            </a:r>
            <a:r>
              <a:rPr spc="10" dirty="0"/>
              <a:t>ca</a:t>
            </a:r>
            <a:r>
              <a:rPr dirty="0"/>
              <a:t>tio</a:t>
            </a:r>
            <a:r>
              <a:rPr spc="5" dirty="0"/>
              <a:t>n</a:t>
            </a:r>
            <a:r>
              <a:rPr spc="40" dirty="0"/>
              <a:t> </a:t>
            </a:r>
            <a:r>
              <a:rPr spc="10" dirty="0"/>
              <a:t>&amp;</a:t>
            </a:r>
            <a:r>
              <a:rPr spc="15" dirty="0"/>
              <a:t> </a:t>
            </a:r>
            <a:r>
              <a:rPr spc="5" dirty="0"/>
              <a:t>D</a:t>
            </a:r>
            <a:r>
              <a:rPr spc="10" dirty="0"/>
              <a:t>a</a:t>
            </a:r>
            <a:r>
              <a:rPr dirty="0"/>
              <a:t>t</a:t>
            </a:r>
            <a:r>
              <a:rPr spc="5" dirty="0"/>
              <a:t>a</a:t>
            </a:r>
            <a:r>
              <a:rPr spc="10" dirty="0"/>
              <a:t> G</a:t>
            </a:r>
            <a:r>
              <a:rPr dirty="0"/>
              <a:t>o</a:t>
            </a:r>
            <a:r>
              <a:rPr spc="-5" dirty="0"/>
              <a:t>v</a:t>
            </a:r>
            <a:r>
              <a:rPr spc="10" dirty="0"/>
              <a:t>e</a:t>
            </a:r>
            <a:r>
              <a:rPr spc="5" dirty="0"/>
              <a:t>r</a:t>
            </a:r>
            <a:r>
              <a:rPr dirty="0"/>
              <a:t>n</a:t>
            </a:r>
            <a:r>
              <a:rPr spc="10" dirty="0"/>
              <a:t>a</a:t>
            </a:r>
            <a:r>
              <a:rPr dirty="0"/>
              <a:t>n</a:t>
            </a:r>
            <a:r>
              <a:rPr spc="10" dirty="0"/>
              <a:t>c</a:t>
            </a:r>
            <a:r>
              <a:rPr spc="5" dirty="0"/>
              <a:t>e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1" i="0">
                <a:solidFill>
                  <a:srgbClr val="77787B"/>
                </a:solidFill>
                <a:latin typeface="Arial"/>
                <a:cs typeface="Arial"/>
              </a:defRPr>
            </a:lvl1pPr>
          </a:lstStyle>
          <a:p>
            <a:pPr marL="134620">
              <a:lnSpc>
                <a:spcPts val="16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1" i="0">
                <a:solidFill>
                  <a:srgbClr val="3A497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1" i="0">
                <a:solidFill>
                  <a:srgbClr val="777777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869"/>
              </a:lnSpc>
            </a:pPr>
            <a:r>
              <a:rPr spc="10" dirty="0"/>
              <a:t>Exce</a:t>
            </a:r>
            <a:r>
              <a:rPr dirty="0"/>
              <a:t>ll</a:t>
            </a:r>
            <a:r>
              <a:rPr spc="10" dirty="0"/>
              <a:t>e</a:t>
            </a:r>
            <a:r>
              <a:rPr dirty="0"/>
              <a:t>n</a:t>
            </a:r>
            <a:r>
              <a:rPr spc="10" dirty="0"/>
              <a:t>c</a:t>
            </a:r>
            <a:r>
              <a:rPr spc="5" dirty="0"/>
              <a:t>e</a:t>
            </a:r>
            <a:r>
              <a:rPr spc="-15" dirty="0"/>
              <a:t> </a:t>
            </a:r>
            <a:r>
              <a:rPr dirty="0"/>
              <a:t>i</a:t>
            </a:r>
            <a:r>
              <a:rPr spc="5" dirty="0"/>
              <a:t>n </a:t>
            </a:r>
            <a:r>
              <a:rPr spc="-5" dirty="0"/>
              <a:t>A</a:t>
            </a:r>
            <a:r>
              <a:rPr dirty="0"/>
              <a:t>ppli</a:t>
            </a:r>
            <a:r>
              <a:rPr spc="10" dirty="0"/>
              <a:t>ca</a:t>
            </a:r>
            <a:r>
              <a:rPr dirty="0"/>
              <a:t>tio</a:t>
            </a:r>
            <a:r>
              <a:rPr spc="5" dirty="0"/>
              <a:t>n</a:t>
            </a:r>
            <a:r>
              <a:rPr spc="40" dirty="0"/>
              <a:t> </a:t>
            </a:r>
            <a:r>
              <a:rPr spc="10" dirty="0"/>
              <a:t>&amp;</a:t>
            </a:r>
            <a:r>
              <a:rPr spc="15" dirty="0"/>
              <a:t> </a:t>
            </a:r>
            <a:r>
              <a:rPr spc="5" dirty="0"/>
              <a:t>D</a:t>
            </a:r>
            <a:r>
              <a:rPr spc="10" dirty="0"/>
              <a:t>a</a:t>
            </a:r>
            <a:r>
              <a:rPr dirty="0"/>
              <a:t>t</a:t>
            </a:r>
            <a:r>
              <a:rPr spc="5" dirty="0"/>
              <a:t>a</a:t>
            </a:r>
            <a:r>
              <a:rPr spc="10" dirty="0"/>
              <a:t> G</a:t>
            </a:r>
            <a:r>
              <a:rPr dirty="0"/>
              <a:t>o</a:t>
            </a:r>
            <a:r>
              <a:rPr spc="-5" dirty="0"/>
              <a:t>v</a:t>
            </a:r>
            <a:r>
              <a:rPr spc="10" dirty="0"/>
              <a:t>e</a:t>
            </a:r>
            <a:r>
              <a:rPr spc="5" dirty="0"/>
              <a:t>r</a:t>
            </a:r>
            <a:r>
              <a:rPr dirty="0"/>
              <a:t>n</a:t>
            </a:r>
            <a:r>
              <a:rPr spc="10" dirty="0"/>
              <a:t>a</a:t>
            </a:r>
            <a:r>
              <a:rPr dirty="0"/>
              <a:t>n</a:t>
            </a:r>
            <a:r>
              <a:rPr spc="10" dirty="0"/>
              <a:t>c</a:t>
            </a:r>
            <a:r>
              <a:rPr spc="5" dirty="0"/>
              <a:t>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1" i="0">
                <a:solidFill>
                  <a:srgbClr val="77787B"/>
                </a:solidFill>
                <a:latin typeface="Arial"/>
                <a:cs typeface="Arial"/>
              </a:defRPr>
            </a:lvl1pPr>
          </a:lstStyle>
          <a:p>
            <a:pPr marL="134620">
              <a:lnSpc>
                <a:spcPts val="16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1" i="0">
                <a:solidFill>
                  <a:srgbClr val="777777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869"/>
              </a:lnSpc>
            </a:pPr>
            <a:r>
              <a:rPr spc="10" dirty="0"/>
              <a:t>Exce</a:t>
            </a:r>
            <a:r>
              <a:rPr dirty="0"/>
              <a:t>ll</a:t>
            </a:r>
            <a:r>
              <a:rPr spc="10" dirty="0"/>
              <a:t>e</a:t>
            </a:r>
            <a:r>
              <a:rPr dirty="0"/>
              <a:t>n</a:t>
            </a:r>
            <a:r>
              <a:rPr spc="10" dirty="0"/>
              <a:t>c</a:t>
            </a:r>
            <a:r>
              <a:rPr spc="5" dirty="0"/>
              <a:t>e</a:t>
            </a:r>
            <a:r>
              <a:rPr spc="-15" dirty="0"/>
              <a:t> </a:t>
            </a:r>
            <a:r>
              <a:rPr dirty="0"/>
              <a:t>i</a:t>
            </a:r>
            <a:r>
              <a:rPr spc="5" dirty="0"/>
              <a:t>n </a:t>
            </a:r>
            <a:r>
              <a:rPr spc="-5" dirty="0"/>
              <a:t>A</a:t>
            </a:r>
            <a:r>
              <a:rPr dirty="0"/>
              <a:t>ppli</a:t>
            </a:r>
            <a:r>
              <a:rPr spc="10" dirty="0"/>
              <a:t>ca</a:t>
            </a:r>
            <a:r>
              <a:rPr dirty="0"/>
              <a:t>tio</a:t>
            </a:r>
            <a:r>
              <a:rPr spc="5" dirty="0"/>
              <a:t>n</a:t>
            </a:r>
            <a:r>
              <a:rPr spc="40" dirty="0"/>
              <a:t> </a:t>
            </a:r>
            <a:r>
              <a:rPr spc="10" dirty="0"/>
              <a:t>&amp;</a:t>
            </a:r>
            <a:r>
              <a:rPr spc="15" dirty="0"/>
              <a:t> </a:t>
            </a:r>
            <a:r>
              <a:rPr spc="5" dirty="0"/>
              <a:t>D</a:t>
            </a:r>
            <a:r>
              <a:rPr spc="10" dirty="0"/>
              <a:t>a</a:t>
            </a:r>
            <a:r>
              <a:rPr dirty="0"/>
              <a:t>t</a:t>
            </a:r>
            <a:r>
              <a:rPr spc="5" dirty="0"/>
              <a:t>a</a:t>
            </a:r>
            <a:r>
              <a:rPr spc="10" dirty="0"/>
              <a:t> G</a:t>
            </a:r>
            <a:r>
              <a:rPr dirty="0"/>
              <a:t>o</a:t>
            </a:r>
            <a:r>
              <a:rPr spc="-5" dirty="0"/>
              <a:t>v</a:t>
            </a:r>
            <a:r>
              <a:rPr spc="10" dirty="0"/>
              <a:t>e</a:t>
            </a:r>
            <a:r>
              <a:rPr spc="5" dirty="0"/>
              <a:t>r</a:t>
            </a:r>
            <a:r>
              <a:rPr dirty="0"/>
              <a:t>n</a:t>
            </a:r>
            <a:r>
              <a:rPr spc="10" dirty="0"/>
              <a:t>a</a:t>
            </a:r>
            <a:r>
              <a:rPr dirty="0"/>
              <a:t>n</a:t>
            </a:r>
            <a:r>
              <a:rPr spc="10" dirty="0"/>
              <a:t>c</a:t>
            </a:r>
            <a:r>
              <a:rPr spc="5" dirty="0"/>
              <a:t>e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1" i="0">
                <a:solidFill>
                  <a:srgbClr val="77787B"/>
                </a:solidFill>
                <a:latin typeface="Arial"/>
                <a:cs typeface="Arial"/>
              </a:defRPr>
            </a:lvl1pPr>
          </a:lstStyle>
          <a:p>
            <a:pPr marL="134620">
              <a:lnSpc>
                <a:spcPts val="16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45947" y="1094403"/>
            <a:ext cx="9514840" cy="0"/>
          </a:xfrm>
          <a:custGeom>
            <a:avLst/>
            <a:gdLst/>
            <a:ahLst/>
            <a:cxnLst/>
            <a:rect l="l" t="t" r="r" b="b"/>
            <a:pathLst>
              <a:path w="9514840">
                <a:moveTo>
                  <a:pt x="0" y="0"/>
                </a:moveTo>
                <a:lnTo>
                  <a:pt x="9514586" y="0"/>
                </a:lnTo>
              </a:path>
            </a:pathLst>
          </a:custGeom>
          <a:ln w="31991">
            <a:solidFill>
              <a:srgbClr val="BE20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04469" y="0"/>
            <a:ext cx="286194" cy="14774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1910" y="388709"/>
            <a:ext cx="9416879" cy="601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1" i="0">
                <a:solidFill>
                  <a:srgbClr val="3A497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72912" y="1796155"/>
            <a:ext cx="8534875" cy="4233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361349" y="7305771"/>
            <a:ext cx="2136775" cy="123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1" i="0">
                <a:solidFill>
                  <a:srgbClr val="777777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869"/>
              </a:lnSpc>
            </a:pPr>
            <a:r>
              <a:rPr spc="10" dirty="0"/>
              <a:t>Exce</a:t>
            </a:r>
            <a:r>
              <a:rPr dirty="0"/>
              <a:t>ll</a:t>
            </a:r>
            <a:r>
              <a:rPr spc="10" dirty="0"/>
              <a:t>e</a:t>
            </a:r>
            <a:r>
              <a:rPr dirty="0"/>
              <a:t>n</a:t>
            </a:r>
            <a:r>
              <a:rPr spc="10" dirty="0"/>
              <a:t>c</a:t>
            </a:r>
            <a:r>
              <a:rPr spc="5" dirty="0"/>
              <a:t>e</a:t>
            </a:r>
            <a:r>
              <a:rPr spc="-15" dirty="0"/>
              <a:t> </a:t>
            </a:r>
            <a:r>
              <a:rPr dirty="0"/>
              <a:t>i</a:t>
            </a:r>
            <a:r>
              <a:rPr spc="5" dirty="0"/>
              <a:t>n </a:t>
            </a:r>
            <a:r>
              <a:rPr spc="-5" dirty="0"/>
              <a:t>A</a:t>
            </a:r>
            <a:r>
              <a:rPr dirty="0"/>
              <a:t>ppli</a:t>
            </a:r>
            <a:r>
              <a:rPr spc="10" dirty="0"/>
              <a:t>ca</a:t>
            </a:r>
            <a:r>
              <a:rPr dirty="0"/>
              <a:t>tio</a:t>
            </a:r>
            <a:r>
              <a:rPr spc="5" dirty="0"/>
              <a:t>n</a:t>
            </a:r>
            <a:r>
              <a:rPr spc="40" dirty="0"/>
              <a:t> </a:t>
            </a:r>
            <a:r>
              <a:rPr spc="10" dirty="0"/>
              <a:t>&amp;</a:t>
            </a:r>
            <a:r>
              <a:rPr spc="15" dirty="0"/>
              <a:t> </a:t>
            </a:r>
            <a:r>
              <a:rPr spc="5" dirty="0"/>
              <a:t>D</a:t>
            </a:r>
            <a:r>
              <a:rPr spc="10" dirty="0"/>
              <a:t>a</a:t>
            </a:r>
            <a:r>
              <a:rPr dirty="0"/>
              <a:t>t</a:t>
            </a:r>
            <a:r>
              <a:rPr spc="5" dirty="0"/>
              <a:t>a</a:t>
            </a:r>
            <a:r>
              <a:rPr spc="10" dirty="0"/>
              <a:t> G</a:t>
            </a:r>
            <a:r>
              <a:rPr dirty="0"/>
              <a:t>o</a:t>
            </a:r>
            <a:r>
              <a:rPr spc="-5" dirty="0"/>
              <a:t>v</a:t>
            </a:r>
            <a:r>
              <a:rPr spc="10" dirty="0"/>
              <a:t>e</a:t>
            </a:r>
            <a:r>
              <a:rPr spc="5" dirty="0"/>
              <a:t>r</a:t>
            </a:r>
            <a:r>
              <a:rPr dirty="0"/>
              <a:t>n</a:t>
            </a:r>
            <a:r>
              <a:rPr spc="10" dirty="0"/>
              <a:t>a</a:t>
            </a:r>
            <a:r>
              <a:rPr dirty="0"/>
              <a:t>n</a:t>
            </a:r>
            <a:r>
              <a:rPr spc="10" dirty="0"/>
              <a:t>c</a:t>
            </a:r>
            <a:r>
              <a:rPr spc="5" dirty="0"/>
              <a:t>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035" y="7027545"/>
            <a:ext cx="2456561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968667" y="7239451"/>
            <a:ext cx="269875" cy="223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1" i="0">
                <a:solidFill>
                  <a:srgbClr val="77787B"/>
                </a:solidFill>
                <a:latin typeface="Arial"/>
                <a:cs typeface="Arial"/>
              </a:defRPr>
            </a:lvl1pPr>
          </a:lstStyle>
          <a:p>
            <a:pPr marL="134620">
              <a:lnSpc>
                <a:spcPts val="16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nexr.com/" TargetMode="External"/><Relationship Id="rId2" Type="http://schemas.openxmlformats.org/officeDocument/2006/relationships/hyperlink" Target="http://cran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)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cran.r-project.org/web/views/)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9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48.png"/><Relationship Id="rId7" Type="http://schemas.openxmlformats.org/officeDocument/2006/relationships/image" Target="../media/image64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Relationship Id="rId9" Type="http://schemas.openxmlformats.org/officeDocument/2006/relationships/image" Target="../media/image6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48.png"/><Relationship Id="rId7" Type="http://schemas.openxmlformats.org/officeDocument/2006/relationships/image" Target="../media/image71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Relationship Id="rId9" Type="http://schemas.openxmlformats.org/officeDocument/2006/relationships/image" Target="../media/image7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48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hyperlink" Target="http://code.google.com/p/google-motion-charts-with-r/" TargetMode="External"/><Relationship Id="rId4" Type="http://schemas.openxmlformats.org/officeDocument/2006/relationships/image" Target="../media/image75.png"/><Relationship Id="rId9" Type="http://schemas.openxmlformats.org/officeDocument/2006/relationships/image" Target="../media/image8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://www.rstudio.org/)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://www.red-r.org/)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4.png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://rcom.univie.ac.at/)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hyperlink" Target="http://www.dataspora.com/2009/02/predictive-analytics-using-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7229" y="3041460"/>
            <a:ext cx="7203440" cy="1010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dirty="0"/>
              <a:t>R</a:t>
            </a:r>
            <a:r>
              <a:rPr sz="6600" spc="-10" dirty="0"/>
              <a:t>, </a:t>
            </a:r>
            <a:r>
              <a:rPr sz="6600" dirty="0">
                <a:solidFill>
                  <a:srgbClr val="CCCCCC"/>
                </a:solidFill>
                <a:latin typeface="Malgun Gothic"/>
                <a:cs typeface="Malgun Gothic"/>
              </a:rPr>
              <a:t>그리고</a:t>
            </a:r>
            <a:r>
              <a:rPr sz="6600" spc="-480" dirty="0">
                <a:solidFill>
                  <a:srgbClr val="CCCCCC"/>
                </a:solidFill>
                <a:latin typeface="Malgun Gothic"/>
                <a:cs typeface="Malgun Gothic"/>
              </a:rPr>
              <a:t> </a:t>
            </a:r>
            <a:r>
              <a:rPr sz="6600" dirty="0">
                <a:solidFill>
                  <a:srgbClr val="CCCCCC"/>
                </a:solidFill>
                <a:latin typeface="Malgun Gothic"/>
                <a:cs typeface="Malgun Gothic"/>
              </a:rPr>
              <a:t>빅데이터</a:t>
            </a:r>
            <a:endParaRPr sz="66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4620">
              <a:lnSpc>
                <a:spcPts val="1664"/>
              </a:lnSpc>
            </a:pPr>
            <a:fld id="{81D60167-4931-47E6-BA6A-407CBD079E47}" type="slidenum">
              <a:rPr spc="-5" dirty="0"/>
              <a:t>1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3950" spc="10" dirty="0"/>
              <a:t>R</a:t>
            </a:r>
            <a:r>
              <a:rPr sz="3950" spc="15" dirty="0">
                <a:latin typeface="Malgun Gothic"/>
                <a:cs typeface="Malgun Gothic"/>
              </a:rPr>
              <a:t>의</a:t>
            </a:r>
            <a:r>
              <a:rPr sz="3950" spc="-300" dirty="0">
                <a:latin typeface="Malgun Gothic"/>
                <a:cs typeface="Malgun Gothic"/>
              </a:rPr>
              <a:t> </a:t>
            </a:r>
            <a:r>
              <a:rPr sz="3950" spc="15" dirty="0">
                <a:latin typeface="Malgun Gothic"/>
                <a:cs typeface="Malgun Gothic"/>
              </a:rPr>
              <a:t>특징</a:t>
            </a:r>
            <a:endParaRPr sz="395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7200" y="1225042"/>
            <a:ext cx="8437880" cy="5836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sz="2200" spc="6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In-Memor</a:t>
            </a:r>
            <a:r>
              <a:rPr sz="2200" dirty="0">
                <a:latin typeface="Arial"/>
                <a:cs typeface="Arial"/>
              </a:rPr>
              <a:t>y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</a:t>
            </a:r>
            <a:r>
              <a:rPr sz="2200" spc="-5" dirty="0">
                <a:latin typeface="Arial"/>
                <a:cs typeface="Arial"/>
              </a:rPr>
              <a:t>omput</a:t>
            </a:r>
            <a:r>
              <a:rPr sz="2200" dirty="0">
                <a:latin typeface="Arial"/>
                <a:cs typeface="Arial"/>
              </a:rPr>
              <a:t>i</a:t>
            </a:r>
            <a:r>
              <a:rPr sz="2200" spc="-5" dirty="0">
                <a:latin typeface="Arial"/>
                <a:cs typeface="Arial"/>
              </a:rPr>
              <a:t>n</a:t>
            </a:r>
            <a:r>
              <a:rPr sz="2200" dirty="0">
                <a:latin typeface="Arial"/>
                <a:cs typeface="Arial"/>
              </a:rPr>
              <a:t>g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800">
              <a:latin typeface="Times New Roman"/>
              <a:cs typeface="Times New Roman"/>
            </a:endParaRPr>
          </a:p>
          <a:p>
            <a:pPr marL="405130">
              <a:lnSpc>
                <a:spcPct val="100000"/>
              </a:lnSpc>
              <a:tabLst>
                <a:tab pos="704850" algn="l"/>
              </a:tabLst>
            </a:pPr>
            <a:r>
              <a:rPr sz="2200" dirty="0">
                <a:solidFill>
                  <a:srgbClr val="FF3300"/>
                </a:solidFill>
                <a:latin typeface="Arial"/>
                <a:cs typeface="Arial"/>
              </a:rPr>
              <a:t>-	</a:t>
            </a:r>
            <a:r>
              <a:rPr sz="2200" spc="5" dirty="0">
                <a:latin typeface="Malgun Gothic"/>
                <a:cs typeface="Malgun Gothic"/>
              </a:rPr>
              <a:t>빠른</a:t>
            </a:r>
            <a:r>
              <a:rPr sz="2200" spc="-190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처리</a:t>
            </a:r>
            <a:r>
              <a:rPr sz="2200" spc="-16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속도</a:t>
            </a:r>
            <a:r>
              <a:rPr sz="2200" spc="-5" dirty="0">
                <a:latin typeface="Arial"/>
                <a:cs typeface="Arial"/>
              </a:rPr>
              <a:t>,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H</a:t>
            </a:r>
            <a:r>
              <a:rPr sz="2200" spc="-5" dirty="0">
                <a:latin typeface="Arial"/>
                <a:cs typeface="Arial"/>
              </a:rPr>
              <a:t>/</a:t>
            </a:r>
            <a:r>
              <a:rPr sz="2200" dirty="0">
                <a:latin typeface="Arial"/>
                <a:cs typeface="Arial"/>
              </a:rPr>
              <a:t>W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메모리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크기에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영향을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받음</a:t>
            </a:r>
            <a:endParaRPr sz="2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sz="2200" spc="6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</a:t>
            </a:r>
            <a:r>
              <a:rPr sz="2200" spc="-5" dirty="0">
                <a:latin typeface="Arial"/>
                <a:cs typeface="Arial"/>
              </a:rPr>
              <a:t>b</a:t>
            </a:r>
            <a:r>
              <a:rPr sz="2200" dirty="0">
                <a:latin typeface="Arial"/>
                <a:cs typeface="Arial"/>
              </a:rPr>
              <a:t>j</a:t>
            </a:r>
            <a:r>
              <a:rPr sz="2200" spc="-5" dirty="0">
                <a:latin typeface="Arial"/>
                <a:cs typeface="Arial"/>
              </a:rPr>
              <a:t>e</a:t>
            </a:r>
            <a:r>
              <a:rPr sz="2200" dirty="0">
                <a:latin typeface="Arial"/>
                <a:cs typeface="Arial"/>
              </a:rPr>
              <a:t>ct</a:t>
            </a:r>
            <a:r>
              <a:rPr sz="2200" spc="-5" dirty="0">
                <a:latin typeface="Arial"/>
                <a:cs typeface="Arial"/>
              </a:rPr>
              <a:t>-or</a:t>
            </a:r>
            <a:r>
              <a:rPr sz="2200" dirty="0">
                <a:latin typeface="Arial"/>
                <a:cs typeface="Arial"/>
              </a:rPr>
              <a:t>i</a:t>
            </a:r>
            <a:r>
              <a:rPr sz="2200" spc="-5" dirty="0">
                <a:latin typeface="Arial"/>
                <a:cs typeface="Arial"/>
              </a:rPr>
              <a:t>ente</a:t>
            </a:r>
            <a:r>
              <a:rPr sz="2200" dirty="0">
                <a:latin typeface="Arial"/>
                <a:cs typeface="Arial"/>
              </a:rPr>
              <a:t>d</a:t>
            </a:r>
            <a:r>
              <a:rPr sz="2200" spc="-5" dirty="0">
                <a:latin typeface="Arial"/>
                <a:cs typeface="Arial"/>
              </a:rPr>
              <a:t> programm</a:t>
            </a:r>
            <a:r>
              <a:rPr sz="2200" dirty="0">
                <a:latin typeface="Arial"/>
                <a:cs typeface="Arial"/>
              </a:rPr>
              <a:t>i</a:t>
            </a:r>
            <a:r>
              <a:rPr sz="2200" spc="-5" dirty="0">
                <a:latin typeface="Arial"/>
                <a:cs typeface="Arial"/>
              </a:rPr>
              <a:t>n</a:t>
            </a:r>
            <a:r>
              <a:rPr sz="2200" dirty="0">
                <a:latin typeface="Arial"/>
                <a:cs typeface="Arial"/>
              </a:rPr>
              <a:t>g</a:t>
            </a:r>
            <a:endParaRPr sz="2200">
              <a:latin typeface="Arial"/>
              <a:cs typeface="Arial"/>
            </a:endParaRPr>
          </a:p>
          <a:p>
            <a:pPr marL="405130">
              <a:lnSpc>
                <a:spcPct val="100000"/>
              </a:lnSpc>
              <a:spcBef>
                <a:spcPts val="1690"/>
              </a:spcBef>
              <a:tabLst>
                <a:tab pos="704850" algn="l"/>
              </a:tabLst>
            </a:pPr>
            <a:r>
              <a:rPr sz="2200" dirty="0">
                <a:solidFill>
                  <a:srgbClr val="FF3300"/>
                </a:solidFill>
                <a:latin typeface="Arial"/>
                <a:cs typeface="Arial"/>
              </a:rPr>
              <a:t>-	</a:t>
            </a:r>
            <a:r>
              <a:rPr sz="2200" spc="5" dirty="0">
                <a:latin typeface="Malgun Gothic"/>
                <a:cs typeface="Malgun Gothic"/>
              </a:rPr>
              <a:t>데이터</a:t>
            </a:r>
            <a:r>
              <a:rPr sz="2200" spc="-5" dirty="0">
                <a:latin typeface="Arial"/>
                <a:cs typeface="Arial"/>
              </a:rPr>
              <a:t>,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함수가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-5" dirty="0">
                <a:latin typeface="Arial"/>
                <a:cs typeface="Arial"/>
              </a:rPr>
              <a:t>ob</a:t>
            </a:r>
            <a:r>
              <a:rPr sz="2200" dirty="0">
                <a:latin typeface="Arial"/>
                <a:cs typeface="Arial"/>
              </a:rPr>
              <a:t>j</a:t>
            </a:r>
            <a:r>
              <a:rPr sz="2200" spc="-5" dirty="0">
                <a:latin typeface="Arial"/>
                <a:cs typeface="Arial"/>
              </a:rPr>
              <a:t>e</a:t>
            </a:r>
            <a:r>
              <a:rPr sz="2200" dirty="0">
                <a:latin typeface="Arial"/>
                <a:cs typeface="Arial"/>
              </a:rPr>
              <a:t>ct</a:t>
            </a:r>
            <a:r>
              <a:rPr sz="2200" spc="5" dirty="0">
                <a:latin typeface="Malgun Gothic"/>
                <a:cs typeface="Malgun Gothic"/>
              </a:rPr>
              <a:t>로</a:t>
            </a:r>
            <a:r>
              <a:rPr sz="2200" spc="-16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관리되어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짐</a:t>
            </a:r>
            <a:endParaRPr sz="2200">
              <a:latin typeface="Malgun Gothic"/>
              <a:cs typeface="Malgun Gothic"/>
            </a:endParaRPr>
          </a:p>
          <a:p>
            <a:pPr marL="704850" indent="-299720">
              <a:lnSpc>
                <a:spcPct val="100000"/>
              </a:lnSpc>
              <a:spcBef>
                <a:spcPts val="1330"/>
              </a:spcBef>
              <a:buClr>
                <a:srgbClr val="FF3300"/>
              </a:buClr>
              <a:buFont typeface="Arial"/>
              <a:buChar char="-"/>
              <a:tabLst>
                <a:tab pos="705485" algn="l"/>
              </a:tabLst>
            </a:pPr>
            <a:r>
              <a:rPr sz="2200" spc="5" dirty="0">
                <a:latin typeface="Malgun Gothic"/>
                <a:cs typeface="Malgun Gothic"/>
              </a:rPr>
              <a:t>클래스</a:t>
            </a:r>
            <a:r>
              <a:rPr sz="2200" spc="-5" dirty="0">
                <a:latin typeface="Arial"/>
                <a:cs typeface="Arial"/>
              </a:rPr>
              <a:t>(</a:t>
            </a:r>
            <a:r>
              <a:rPr sz="2200" dirty="0">
                <a:latin typeface="Arial"/>
                <a:cs typeface="Arial"/>
              </a:rPr>
              <a:t>cl</a:t>
            </a:r>
            <a:r>
              <a:rPr sz="2200" spc="-5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ss)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&amp;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메소드</a:t>
            </a:r>
            <a:r>
              <a:rPr sz="2200" spc="-5" dirty="0">
                <a:latin typeface="Arial"/>
                <a:cs typeface="Arial"/>
              </a:rPr>
              <a:t>(method</a:t>
            </a:r>
            <a:r>
              <a:rPr sz="2200" dirty="0"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sz="2200" spc="6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00" spc="5" dirty="0">
                <a:latin typeface="Arial"/>
                <a:cs typeface="Arial"/>
              </a:rPr>
              <a:t>P</a:t>
            </a:r>
            <a:r>
              <a:rPr sz="2200" spc="-5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ck</a:t>
            </a:r>
            <a:r>
              <a:rPr sz="2200" spc="-5" dirty="0">
                <a:latin typeface="Arial"/>
                <a:cs typeface="Arial"/>
              </a:rPr>
              <a:t>ag</a:t>
            </a:r>
            <a:r>
              <a:rPr sz="2200" dirty="0">
                <a:latin typeface="Arial"/>
                <a:cs typeface="Arial"/>
              </a:rPr>
              <a:t>e</a:t>
            </a:r>
            <a:endParaRPr sz="2200">
              <a:latin typeface="Arial"/>
              <a:cs typeface="Arial"/>
            </a:endParaRPr>
          </a:p>
          <a:p>
            <a:pPr marL="405130">
              <a:lnSpc>
                <a:spcPct val="100000"/>
              </a:lnSpc>
              <a:spcBef>
                <a:spcPts val="1690"/>
              </a:spcBef>
              <a:tabLst>
                <a:tab pos="704850" algn="l"/>
              </a:tabLst>
            </a:pPr>
            <a:r>
              <a:rPr sz="2200" dirty="0">
                <a:solidFill>
                  <a:srgbClr val="FF3300"/>
                </a:solidFill>
                <a:latin typeface="Arial"/>
                <a:cs typeface="Arial"/>
              </a:rPr>
              <a:t>-	</a:t>
            </a:r>
            <a:r>
              <a:rPr sz="2200" spc="5" dirty="0">
                <a:latin typeface="Malgun Gothic"/>
                <a:cs typeface="Malgun Gothic"/>
              </a:rPr>
              <a:t>최신의</a:t>
            </a:r>
            <a:r>
              <a:rPr sz="2200" spc="-190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알고리즘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및</a:t>
            </a:r>
            <a:r>
              <a:rPr sz="2200" spc="-16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방법론을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적용</a:t>
            </a:r>
            <a:endParaRPr sz="2200">
              <a:latin typeface="Malgun Gothic"/>
              <a:cs typeface="Malgun Gothic"/>
            </a:endParaRPr>
          </a:p>
          <a:p>
            <a:pPr marL="405130">
              <a:lnSpc>
                <a:spcPct val="100000"/>
              </a:lnSpc>
              <a:spcBef>
                <a:spcPts val="1330"/>
              </a:spcBef>
              <a:tabLst>
                <a:tab pos="704850" algn="l"/>
              </a:tabLst>
            </a:pPr>
            <a:r>
              <a:rPr sz="2200" dirty="0">
                <a:solidFill>
                  <a:srgbClr val="FF3300"/>
                </a:solidFill>
                <a:latin typeface="Arial"/>
                <a:cs typeface="Arial"/>
              </a:rPr>
              <a:t>-	</a:t>
            </a:r>
            <a:r>
              <a:rPr sz="2200" spc="5" dirty="0">
                <a:latin typeface="Malgun Gothic"/>
                <a:cs typeface="Malgun Gothic"/>
              </a:rPr>
              <a:t>다양한</a:t>
            </a:r>
            <a:r>
              <a:rPr sz="2200" spc="-190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함수</a:t>
            </a:r>
            <a:r>
              <a:rPr sz="2200" spc="-16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및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데이터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내장</a:t>
            </a:r>
            <a:r>
              <a:rPr sz="2200" spc="-5" dirty="0">
                <a:latin typeface="Arial"/>
                <a:cs typeface="Arial"/>
              </a:rPr>
              <a:t>,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H</a:t>
            </a:r>
            <a:r>
              <a:rPr sz="2200" spc="-5" dirty="0">
                <a:latin typeface="Arial"/>
                <a:cs typeface="Arial"/>
              </a:rPr>
              <a:t>e</a:t>
            </a:r>
            <a:r>
              <a:rPr sz="2200" dirty="0">
                <a:latin typeface="Arial"/>
                <a:cs typeface="Arial"/>
              </a:rPr>
              <a:t>l</a:t>
            </a:r>
            <a:r>
              <a:rPr sz="2200" spc="-5" dirty="0">
                <a:latin typeface="Arial"/>
                <a:cs typeface="Arial"/>
              </a:rPr>
              <a:t>p</a:t>
            </a:r>
            <a:r>
              <a:rPr sz="2200" spc="5" dirty="0">
                <a:latin typeface="Malgun Gothic"/>
                <a:cs typeface="Malgun Gothic"/>
              </a:rPr>
              <a:t>의</a:t>
            </a:r>
            <a:r>
              <a:rPr sz="2200" spc="-15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Arial"/>
                <a:cs typeface="Arial"/>
              </a:rPr>
              <a:t>E</a:t>
            </a:r>
            <a:r>
              <a:rPr sz="2200" spc="-15" dirty="0">
                <a:latin typeface="Arial"/>
                <a:cs typeface="Arial"/>
              </a:rPr>
              <a:t>x</a:t>
            </a:r>
            <a:r>
              <a:rPr sz="2200" spc="-5" dirty="0">
                <a:latin typeface="Arial"/>
                <a:cs typeface="Arial"/>
              </a:rPr>
              <a:t>amp</a:t>
            </a:r>
            <a:r>
              <a:rPr sz="2200" dirty="0">
                <a:latin typeface="Arial"/>
                <a:cs typeface="Arial"/>
              </a:rPr>
              <a:t>l</a:t>
            </a:r>
            <a:r>
              <a:rPr sz="2200" spc="-5" dirty="0">
                <a:latin typeface="Arial"/>
                <a:cs typeface="Arial"/>
              </a:rPr>
              <a:t>e</a:t>
            </a:r>
            <a:r>
              <a:rPr sz="2200" dirty="0">
                <a:latin typeface="Arial"/>
                <a:cs typeface="Arial"/>
              </a:rPr>
              <a:t>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바로</a:t>
            </a:r>
            <a:r>
              <a:rPr sz="2200" spc="-16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사용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가능</a:t>
            </a:r>
            <a:endParaRPr sz="22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sz="2200" spc="6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00" spc="5" dirty="0">
                <a:latin typeface="Arial"/>
                <a:cs typeface="Arial"/>
              </a:rPr>
              <a:t>V</a:t>
            </a:r>
            <a:r>
              <a:rPr sz="2200" dirty="0">
                <a:latin typeface="Arial"/>
                <a:cs typeface="Arial"/>
              </a:rPr>
              <a:t>is</a:t>
            </a:r>
            <a:r>
              <a:rPr sz="2200" spc="-5" dirty="0">
                <a:latin typeface="Arial"/>
                <a:cs typeface="Arial"/>
              </a:rPr>
              <a:t>ua</a:t>
            </a:r>
            <a:r>
              <a:rPr sz="2200" dirty="0">
                <a:latin typeface="Arial"/>
                <a:cs typeface="Arial"/>
              </a:rPr>
              <a:t>liz</a:t>
            </a:r>
            <a:r>
              <a:rPr sz="2200" spc="-5" dirty="0">
                <a:latin typeface="Arial"/>
                <a:cs typeface="Arial"/>
              </a:rPr>
              <a:t>at</a:t>
            </a:r>
            <a:r>
              <a:rPr sz="2200" dirty="0">
                <a:latin typeface="Arial"/>
                <a:cs typeface="Arial"/>
              </a:rPr>
              <a:t>i</a:t>
            </a:r>
            <a:r>
              <a:rPr sz="2200" spc="-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n</a:t>
            </a:r>
            <a:endParaRPr sz="2200">
              <a:latin typeface="Arial"/>
              <a:cs typeface="Arial"/>
            </a:endParaRPr>
          </a:p>
          <a:p>
            <a:pPr marL="405130">
              <a:lnSpc>
                <a:spcPct val="100000"/>
              </a:lnSpc>
              <a:spcBef>
                <a:spcPts val="1690"/>
              </a:spcBef>
              <a:tabLst>
                <a:tab pos="704850" algn="l"/>
              </a:tabLst>
            </a:pPr>
            <a:r>
              <a:rPr sz="2200" dirty="0">
                <a:solidFill>
                  <a:srgbClr val="FF3300"/>
                </a:solidFill>
                <a:latin typeface="Arial"/>
                <a:cs typeface="Arial"/>
              </a:rPr>
              <a:t>-	</a:t>
            </a:r>
            <a:r>
              <a:rPr sz="2200" spc="5" dirty="0">
                <a:latin typeface="Malgun Gothic"/>
                <a:cs typeface="Malgun Gothic"/>
              </a:rPr>
              <a:t>분석에</a:t>
            </a:r>
            <a:r>
              <a:rPr sz="2200" spc="-190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통찰을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부여할</a:t>
            </a:r>
            <a:r>
              <a:rPr sz="2200" spc="-16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수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있는</a:t>
            </a:r>
            <a:r>
              <a:rPr sz="2200" spc="-16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그래픽에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대한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강력한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지원</a:t>
            </a:r>
            <a:endParaRPr sz="2200">
              <a:latin typeface="Malgun Gothic"/>
              <a:cs typeface="Malgun Gothic"/>
            </a:endParaRPr>
          </a:p>
          <a:p>
            <a:pPr marL="704850" indent="-299720">
              <a:lnSpc>
                <a:spcPct val="100000"/>
              </a:lnSpc>
              <a:spcBef>
                <a:spcPts val="1330"/>
              </a:spcBef>
              <a:buClr>
                <a:srgbClr val="FF3300"/>
              </a:buClr>
              <a:buChar char="-"/>
              <a:tabLst>
                <a:tab pos="705485" algn="l"/>
              </a:tabLst>
            </a:pPr>
            <a:r>
              <a:rPr sz="2200" dirty="0">
                <a:latin typeface="Arial"/>
                <a:cs typeface="Arial"/>
              </a:rPr>
              <a:t>C</a:t>
            </a:r>
            <a:r>
              <a:rPr sz="2200" spc="-5" dirty="0">
                <a:latin typeface="Arial"/>
                <a:cs typeface="Arial"/>
              </a:rPr>
              <a:t>hart,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5" dirty="0">
                <a:latin typeface="Arial"/>
                <a:cs typeface="Arial"/>
              </a:rPr>
              <a:t>P</a:t>
            </a:r>
            <a:r>
              <a:rPr sz="2200" dirty="0">
                <a:latin typeface="Arial"/>
                <a:cs typeface="Arial"/>
              </a:rPr>
              <a:t>l</a:t>
            </a:r>
            <a:r>
              <a:rPr sz="2200" spc="-5" dirty="0">
                <a:latin typeface="Arial"/>
                <a:cs typeface="Arial"/>
              </a:rPr>
              <a:t>ot,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Mot</a:t>
            </a:r>
            <a:r>
              <a:rPr sz="2200" dirty="0">
                <a:latin typeface="Arial"/>
                <a:cs typeface="Arial"/>
              </a:rPr>
              <a:t>i</a:t>
            </a:r>
            <a:r>
              <a:rPr sz="2200" spc="-5" dirty="0">
                <a:latin typeface="Arial"/>
                <a:cs typeface="Arial"/>
              </a:rPr>
              <a:t>on</a:t>
            </a:r>
            <a:r>
              <a:rPr sz="2200" dirty="0">
                <a:latin typeface="Arial"/>
                <a:cs typeface="Arial"/>
              </a:rPr>
              <a:t>C</a:t>
            </a:r>
            <a:r>
              <a:rPr sz="2200" spc="-5" dirty="0">
                <a:latin typeface="Arial"/>
                <a:cs typeface="Arial"/>
              </a:rPr>
              <a:t>hart,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Ma</a:t>
            </a:r>
            <a:r>
              <a:rPr sz="2200" dirty="0">
                <a:latin typeface="Arial"/>
                <a:cs typeface="Arial"/>
              </a:rPr>
              <a:t>p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연계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등을</a:t>
            </a:r>
            <a:r>
              <a:rPr sz="2200" spc="-165" dirty="0">
                <a:latin typeface="Malgun Gothic"/>
                <a:cs typeface="Malgun Gothic"/>
              </a:rPr>
              <a:t> </a:t>
            </a:r>
            <a:r>
              <a:rPr sz="2200" dirty="0">
                <a:latin typeface="Arial"/>
                <a:cs typeface="Arial"/>
              </a:rPr>
              <a:t>R</a:t>
            </a:r>
            <a:r>
              <a:rPr sz="2200" spc="5" dirty="0">
                <a:latin typeface="Malgun Gothic"/>
                <a:cs typeface="Malgun Gothic"/>
              </a:rPr>
              <a:t>에서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바로</a:t>
            </a:r>
            <a:r>
              <a:rPr sz="2200" spc="-16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사용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가능</a:t>
            </a:r>
            <a:endParaRPr sz="22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64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3950" spc="5" dirty="0"/>
              <a:t>The</a:t>
            </a:r>
            <a:r>
              <a:rPr sz="3950" spc="-10" dirty="0"/>
              <a:t> </a:t>
            </a:r>
            <a:r>
              <a:rPr sz="3950" spc="10" dirty="0"/>
              <a:t>R</a:t>
            </a:r>
            <a:r>
              <a:rPr sz="3950" spc="5" dirty="0"/>
              <a:t> Found</a:t>
            </a:r>
            <a:r>
              <a:rPr sz="3950" dirty="0"/>
              <a:t>ati</a:t>
            </a:r>
            <a:r>
              <a:rPr sz="3950" spc="5" dirty="0"/>
              <a:t>on</a:t>
            </a:r>
            <a:r>
              <a:rPr sz="3950" spc="25" dirty="0"/>
              <a:t> </a:t>
            </a:r>
            <a:r>
              <a:rPr sz="2200" spc="-5" dirty="0"/>
              <a:t>(http://</a:t>
            </a:r>
            <a:r>
              <a:rPr sz="2200" spc="20" dirty="0"/>
              <a:t>w</a:t>
            </a:r>
            <a:r>
              <a:rPr sz="2200" spc="10" dirty="0"/>
              <a:t>w</a:t>
            </a:r>
            <a:r>
              <a:rPr sz="2200" spc="-85" dirty="0"/>
              <a:t>w</a:t>
            </a:r>
            <a:r>
              <a:rPr sz="2200" spc="-5" dirty="0"/>
              <a:t>.</a:t>
            </a:r>
            <a:r>
              <a:rPr sz="2200" spc="-10" dirty="0"/>
              <a:t>r</a:t>
            </a:r>
            <a:r>
              <a:rPr sz="2200" spc="-5" dirty="0"/>
              <a:t>-p</a:t>
            </a:r>
            <a:r>
              <a:rPr sz="2200" spc="5" dirty="0"/>
              <a:t>r</a:t>
            </a:r>
            <a:r>
              <a:rPr sz="2200" spc="-5" dirty="0"/>
              <a:t>oject.o</a:t>
            </a:r>
            <a:r>
              <a:rPr sz="2200" spc="5" dirty="0"/>
              <a:t>r</a:t>
            </a:r>
            <a:r>
              <a:rPr sz="2200" spc="-5" dirty="0"/>
              <a:t>g</a:t>
            </a:r>
            <a:r>
              <a:rPr sz="2200" dirty="0"/>
              <a:t>)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848800" y="5470256"/>
            <a:ext cx="8514080" cy="152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sz="2200" spc="6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</a:t>
            </a:r>
            <a:r>
              <a:rPr sz="2200" spc="-5" dirty="0">
                <a:latin typeface="Arial"/>
                <a:cs typeface="Arial"/>
              </a:rPr>
              <a:t>e</a:t>
            </a:r>
            <a:r>
              <a:rPr sz="2200" spc="-15" dirty="0">
                <a:latin typeface="Arial"/>
                <a:cs typeface="Arial"/>
              </a:rPr>
              <a:t>v</a:t>
            </a:r>
            <a:r>
              <a:rPr sz="2200" spc="-5" dirty="0">
                <a:latin typeface="Arial"/>
                <a:cs typeface="Arial"/>
              </a:rPr>
              <a:t>e</a:t>
            </a:r>
            <a:r>
              <a:rPr sz="2200" dirty="0">
                <a:latin typeface="Arial"/>
                <a:cs typeface="Arial"/>
              </a:rPr>
              <a:t>l</a:t>
            </a:r>
            <a:r>
              <a:rPr sz="2200" spc="-5" dirty="0">
                <a:latin typeface="Arial"/>
                <a:cs typeface="Arial"/>
              </a:rPr>
              <a:t>opment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</a:t>
            </a:r>
            <a:r>
              <a:rPr sz="2200" spc="-5" dirty="0">
                <a:latin typeface="Arial"/>
                <a:cs typeface="Arial"/>
              </a:rPr>
              <a:t>or</a:t>
            </a:r>
            <a:r>
              <a:rPr sz="2200" dirty="0">
                <a:latin typeface="Arial"/>
                <a:cs typeface="Arial"/>
              </a:rPr>
              <a:t>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Tea</a:t>
            </a:r>
            <a:r>
              <a:rPr sz="2200" dirty="0">
                <a:latin typeface="Arial"/>
                <a:cs typeface="Arial"/>
              </a:rPr>
              <a:t>m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멤버들에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의하여</a:t>
            </a:r>
            <a:r>
              <a:rPr sz="2200" spc="-16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설립된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비영리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단체</a:t>
            </a:r>
            <a:endParaRPr sz="2200">
              <a:latin typeface="Malgun Gothic"/>
              <a:cs typeface="Malgun Gothic"/>
            </a:endParaRPr>
          </a:p>
          <a:p>
            <a:pPr marL="307975" marR="5080" indent="-295910">
              <a:lnSpc>
                <a:spcPct val="150400"/>
              </a:lnSpc>
              <a:spcBef>
                <a:spcPts val="1330"/>
              </a:spcBef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sz="2200" spc="6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</a:t>
            </a:r>
            <a:r>
              <a:rPr sz="2200" spc="5" dirty="0">
                <a:latin typeface="Malgun Gothic"/>
                <a:cs typeface="Malgun Gothic"/>
              </a:rPr>
              <a:t>의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배포와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수정은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dirty="0">
                <a:latin typeface="Arial"/>
                <a:cs typeface="Arial"/>
              </a:rPr>
              <a:t>R D</a:t>
            </a:r>
            <a:r>
              <a:rPr sz="2200" spc="-5" dirty="0">
                <a:latin typeface="Arial"/>
                <a:cs typeface="Arial"/>
              </a:rPr>
              <a:t>e</a:t>
            </a:r>
            <a:r>
              <a:rPr sz="2200" spc="-15" dirty="0">
                <a:latin typeface="Arial"/>
                <a:cs typeface="Arial"/>
              </a:rPr>
              <a:t>v</a:t>
            </a:r>
            <a:r>
              <a:rPr sz="2200" spc="-5" dirty="0">
                <a:latin typeface="Arial"/>
                <a:cs typeface="Arial"/>
              </a:rPr>
              <a:t>e</a:t>
            </a:r>
            <a:r>
              <a:rPr sz="2200" dirty="0">
                <a:latin typeface="Arial"/>
                <a:cs typeface="Arial"/>
              </a:rPr>
              <a:t>l</a:t>
            </a:r>
            <a:r>
              <a:rPr sz="2200" spc="-5" dirty="0">
                <a:latin typeface="Arial"/>
                <a:cs typeface="Arial"/>
              </a:rPr>
              <a:t>opment</a:t>
            </a:r>
            <a:r>
              <a:rPr sz="2200" spc="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</a:t>
            </a:r>
            <a:r>
              <a:rPr sz="2200" spc="-5" dirty="0">
                <a:latin typeface="Arial"/>
                <a:cs typeface="Arial"/>
              </a:rPr>
              <a:t>or</a:t>
            </a:r>
            <a:r>
              <a:rPr sz="2200" dirty="0">
                <a:latin typeface="Arial"/>
                <a:cs typeface="Arial"/>
              </a:rPr>
              <a:t>e</a:t>
            </a:r>
            <a:r>
              <a:rPr sz="2200" spc="-5" dirty="0">
                <a:latin typeface="Arial"/>
                <a:cs typeface="Arial"/>
              </a:rPr>
              <a:t> Team</a:t>
            </a:r>
            <a:r>
              <a:rPr sz="2200" spc="5" dirty="0">
                <a:latin typeface="Malgun Gothic"/>
                <a:cs typeface="Malgun Gothic"/>
              </a:rPr>
              <a:t>과</a:t>
            </a:r>
            <a:r>
              <a:rPr sz="2200" spc="-16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많은</a:t>
            </a:r>
            <a:r>
              <a:rPr sz="2200" spc="-16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기여자들에</a:t>
            </a:r>
            <a:r>
              <a:rPr sz="2200" dirty="0">
                <a:latin typeface="Malgun Gothic"/>
                <a:cs typeface="Malgun Gothic"/>
              </a:rPr>
              <a:t> 의하여</a:t>
            </a:r>
            <a:r>
              <a:rPr sz="2200" spc="-190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이루어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지고</a:t>
            </a:r>
            <a:r>
              <a:rPr sz="2200" spc="-16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있음</a:t>
            </a:r>
            <a:endParaRPr sz="22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1727" y="1364767"/>
            <a:ext cx="8522030" cy="3765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64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3950" spc="10" dirty="0"/>
              <a:t>CRAN</a:t>
            </a:r>
            <a:r>
              <a:rPr sz="3950" spc="-10" dirty="0"/>
              <a:t> </a:t>
            </a:r>
            <a:r>
              <a:rPr sz="2200" spc="-5" dirty="0"/>
              <a:t>(Th</a:t>
            </a:r>
            <a:r>
              <a:rPr sz="2200" dirty="0"/>
              <a:t>e</a:t>
            </a:r>
            <a:r>
              <a:rPr sz="2200" spc="5" dirty="0"/>
              <a:t> </a:t>
            </a:r>
            <a:r>
              <a:rPr sz="2200" dirty="0"/>
              <a:t>C</a:t>
            </a:r>
            <a:r>
              <a:rPr sz="2200" spc="-5" dirty="0"/>
              <a:t>o</a:t>
            </a:r>
            <a:r>
              <a:rPr sz="2200" spc="10" dirty="0"/>
              <a:t>m</a:t>
            </a:r>
            <a:r>
              <a:rPr sz="2200" spc="-5" dirty="0"/>
              <a:t>p</a:t>
            </a:r>
            <a:r>
              <a:rPr sz="2200" spc="5" dirty="0"/>
              <a:t>r</a:t>
            </a:r>
            <a:r>
              <a:rPr sz="2200" spc="-5" dirty="0"/>
              <a:t>ehensiv</a:t>
            </a:r>
            <a:r>
              <a:rPr sz="2200" dirty="0"/>
              <a:t>e</a:t>
            </a:r>
            <a:r>
              <a:rPr sz="2200" spc="15" dirty="0"/>
              <a:t> </a:t>
            </a:r>
            <a:r>
              <a:rPr sz="2200" dirty="0"/>
              <a:t>R</a:t>
            </a:r>
            <a:r>
              <a:rPr sz="2200" spc="-85" dirty="0"/>
              <a:t> </a:t>
            </a:r>
            <a:r>
              <a:rPr sz="2200" dirty="0"/>
              <a:t>A</a:t>
            </a:r>
            <a:r>
              <a:rPr sz="2200" spc="5" dirty="0"/>
              <a:t>r</a:t>
            </a:r>
            <a:r>
              <a:rPr sz="2200" spc="-5" dirty="0"/>
              <a:t>chiv</a:t>
            </a:r>
            <a:r>
              <a:rPr sz="2200" dirty="0"/>
              <a:t>e</a:t>
            </a:r>
            <a:r>
              <a:rPr sz="2200" spc="-5" dirty="0"/>
              <a:t> </a:t>
            </a:r>
            <a:r>
              <a:rPr sz="2200" dirty="0"/>
              <a:t>N</a:t>
            </a:r>
            <a:r>
              <a:rPr sz="2200" spc="-5" dirty="0"/>
              <a:t>et</a:t>
            </a:r>
            <a:r>
              <a:rPr sz="2200" spc="45" dirty="0"/>
              <a:t>w</a:t>
            </a:r>
            <a:r>
              <a:rPr sz="2200" spc="-5" dirty="0"/>
              <a:t>o</a:t>
            </a:r>
            <a:r>
              <a:rPr sz="2200" spc="5" dirty="0"/>
              <a:t>r</a:t>
            </a:r>
            <a:r>
              <a:rPr sz="2200" spc="-5" dirty="0"/>
              <a:t>k</a:t>
            </a:r>
            <a:r>
              <a:rPr sz="2200" dirty="0"/>
              <a:t>)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6926173" y="1975720"/>
            <a:ext cx="2643505" cy="308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15" dirty="0">
                <a:latin typeface="Arial"/>
                <a:cs typeface="Arial"/>
                <a:hlinkClick r:id="rId2"/>
              </a:rPr>
              <a:t>h</a:t>
            </a:r>
            <a:r>
              <a:rPr sz="1950" spc="5" dirty="0">
                <a:latin typeface="Arial"/>
                <a:cs typeface="Arial"/>
                <a:hlinkClick r:id="rId2"/>
              </a:rPr>
              <a:t>tt</a:t>
            </a:r>
            <a:r>
              <a:rPr sz="1950" spc="15" dirty="0">
                <a:latin typeface="Arial"/>
                <a:cs typeface="Arial"/>
                <a:hlinkClick r:id="rId2"/>
              </a:rPr>
              <a:t>p</a:t>
            </a:r>
            <a:r>
              <a:rPr sz="1950" spc="5" dirty="0">
                <a:latin typeface="Arial"/>
                <a:cs typeface="Arial"/>
                <a:hlinkClick r:id="rId2"/>
              </a:rPr>
              <a:t>://</a:t>
            </a:r>
            <a:r>
              <a:rPr sz="1950" spc="15" dirty="0">
                <a:latin typeface="Arial"/>
                <a:cs typeface="Arial"/>
                <a:hlinkClick r:id="rId2"/>
              </a:rPr>
              <a:t>c</a:t>
            </a:r>
            <a:r>
              <a:rPr sz="1950" spc="10" dirty="0">
                <a:latin typeface="Arial"/>
                <a:cs typeface="Arial"/>
                <a:hlinkClick r:id="rId2"/>
              </a:rPr>
              <a:t>ran</a:t>
            </a:r>
            <a:r>
              <a:rPr sz="1950" spc="5" dirty="0">
                <a:latin typeface="Arial"/>
                <a:cs typeface="Arial"/>
                <a:hlinkClick r:id="rId2"/>
              </a:rPr>
              <a:t>.</a:t>
            </a:r>
            <a:r>
              <a:rPr sz="1950" spc="10" dirty="0">
                <a:latin typeface="Arial"/>
                <a:cs typeface="Arial"/>
                <a:hlinkClick r:id="rId2"/>
              </a:rPr>
              <a:t>r-proje</a:t>
            </a:r>
            <a:r>
              <a:rPr sz="1950" spc="15" dirty="0">
                <a:latin typeface="Arial"/>
                <a:cs typeface="Arial"/>
                <a:hlinkClick r:id="rId2"/>
              </a:rPr>
              <a:t>c</a:t>
            </a:r>
            <a:r>
              <a:rPr sz="1950" spc="5" dirty="0">
                <a:latin typeface="Arial"/>
                <a:cs typeface="Arial"/>
                <a:hlinkClick r:id="rId2"/>
              </a:rPr>
              <a:t>t.</a:t>
            </a:r>
            <a:r>
              <a:rPr sz="1950" spc="10" dirty="0">
                <a:latin typeface="Arial"/>
                <a:cs typeface="Arial"/>
                <a:hlinkClick r:id="rId2"/>
              </a:rPr>
              <a:t>org</a:t>
            </a:r>
            <a:r>
              <a:rPr sz="1950" spc="5" dirty="0">
                <a:latin typeface="Arial"/>
                <a:cs typeface="Arial"/>
                <a:hlinkClick r:id="rId2"/>
              </a:rPr>
              <a:t>/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26173" y="3220159"/>
            <a:ext cx="2320925" cy="929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15" dirty="0">
                <a:latin typeface="Arial"/>
                <a:cs typeface="Arial"/>
              </a:rPr>
              <a:t>K</a:t>
            </a:r>
            <a:r>
              <a:rPr sz="1950" spc="10" dirty="0">
                <a:latin typeface="Arial"/>
                <a:cs typeface="Arial"/>
              </a:rPr>
              <a:t>orea </a:t>
            </a:r>
            <a:r>
              <a:rPr sz="1950" spc="5" dirty="0">
                <a:latin typeface="Arial"/>
                <a:cs typeface="Arial"/>
              </a:rPr>
              <a:t>: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50" spc="15" dirty="0">
                <a:latin typeface="Arial"/>
                <a:cs typeface="Arial"/>
                <a:hlinkClick r:id="rId3"/>
              </a:rPr>
              <a:t>h</a:t>
            </a:r>
            <a:r>
              <a:rPr sz="1950" spc="5" dirty="0">
                <a:latin typeface="Arial"/>
                <a:cs typeface="Arial"/>
                <a:hlinkClick r:id="rId3"/>
              </a:rPr>
              <a:t>tt</a:t>
            </a:r>
            <a:r>
              <a:rPr sz="1950" spc="15" dirty="0">
                <a:latin typeface="Arial"/>
                <a:cs typeface="Arial"/>
                <a:hlinkClick r:id="rId3"/>
              </a:rPr>
              <a:t>p</a:t>
            </a:r>
            <a:r>
              <a:rPr sz="1950" spc="5" dirty="0">
                <a:latin typeface="Arial"/>
                <a:cs typeface="Arial"/>
                <a:hlinkClick r:id="rId3"/>
              </a:rPr>
              <a:t>://</a:t>
            </a:r>
            <a:r>
              <a:rPr sz="1950" spc="15" dirty="0">
                <a:latin typeface="Arial"/>
                <a:cs typeface="Arial"/>
                <a:hlinkClick r:id="rId3"/>
              </a:rPr>
              <a:t>c</a:t>
            </a:r>
            <a:r>
              <a:rPr sz="1950" spc="10" dirty="0">
                <a:latin typeface="Arial"/>
                <a:cs typeface="Arial"/>
                <a:hlinkClick r:id="rId3"/>
              </a:rPr>
              <a:t>ran</a:t>
            </a:r>
            <a:r>
              <a:rPr sz="1950" spc="5" dirty="0">
                <a:latin typeface="Arial"/>
                <a:cs typeface="Arial"/>
                <a:hlinkClick r:id="rId3"/>
              </a:rPr>
              <a:t>.</a:t>
            </a:r>
            <a:r>
              <a:rPr sz="1950" spc="15" dirty="0">
                <a:latin typeface="Arial"/>
                <a:cs typeface="Arial"/>
                <a:hlinkClick r:id="rId3"/>
              </a:rPr>
              <a:t>nex</a:t>
            </a:r>
            <a:r>
              <a:rPr sz="1950" spc="5" dirty="0">
                <a:latin typeface="Arial"/>
                <a:cs typeface="Arial"/>
                <a:hlinkClick r:id="rId3"/>
              </a:rPr>
              <a:t>r.</a:t>
            </a:r>
            <a:r>
              <a:rPr sz="1950" spc="15" dirty="0">
                <a:latin typeface="Arial"/>
                <a:cs typeface="Arial"/>
                <a:hlinkClick r:id="rId3"/>
              </a:rPr>
              <a:t>co</a:t>
            </a:r>
            <a:r>
              <a:rPr sz="1950" spc="10" dirty="0">
                <a:latin typeface="Arial"/>
                <a:cs typeface="Arial"/>
                <a:hlinkClick r:id="rId3"/>
              </a:rPr>
              <a:t>m</a:t>
            </a:r>
            <a:r>
              <a:rPr sz="1950" spc="5" dirty="0">
                <a:latin typeface="Arial"/>
                <a:cs typeface="Arial"/>
                <a:hlinkClick r:id="rId3"/>
              </a:rPr>
              <a:t>/</a:t>
            </a:r>
            <a:endParaRPr sz="1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7051" y="5470256"/>
            <a:ext cx="8372475" cy="1019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sz="2200" spc="6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</a:t>
            </a:r>
            <a:r>
              <a:rPr sz="2200" spc="5" dirty="0">
                <a:latin typeface="Malgun Gothic"/>
                <a:cs typeface="Malgun Gothic"/>
              </a:rPr>
              <a:t>은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dirty="0">
                <a:latin typeface="Arial"/>
                <a:cs typeface="Arial"/>
              </a:rPr>
              <a:t>CR</a:t>
            </a:r>
            <a:r>
              <a:rPr sz="2200" spc="5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N </a:t>
            </a:r>
            <a:r>
              <a:rPr sz="2200" spc="5" dirty="0">
                <a:latin typeface="Arial"/>
                <a:cs typeface="Arial"/>
              </a:rPr>
              <a:t>S</a:t>
            </a:r>
            <a:r>
              <a:rPr sz="2200" dirty="0">
                <a:latin typeface="Arial"/>
                <a:cs typeface="Arial"/>
              </a:rPr>
              <a:t>i</a:t>
            </a:r>
            <a:r>
              <a:rPr sz="2200" spc="-5" dirty="0">
                <a:latin typeface="Arial"/>
                <a:cs typeface="Arial"/>
              </a:rPr>
              <a:t>te</a:t>
            </a:r>
            <a:r>
              <a:rPr sz="2200" spc="5" dirty="0">
                <a:latin typeface="Malgun Gothic"/>
                <a:cs typeface="Malgun Gothic"/>
              </a:rPr>
              <a:t>를</a:t>
            </a:r>
            <a:r>
              <a:rPr sz="2200" spc="-16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통하여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자유롭게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다운로드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받아</a:t>
            </a:r>
            <a:r>
              <a:rPr sz="2200" spc="-16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설치할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수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있음</a:t>
            </a:r>
            <a:endParaRPr sz="2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sz="2200" spc="6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현재</a:t>
            </a:r>
            <a:r>
              <a:rPr sz="2200" spc="-190" dirty="0">
                <a:latin typeface="Malgun Gothic"/>
                <a:cs typeface="Malgun Gothic"/>
              </a:rPr>
              <a:t> </a:t>
            </a:r>
            <a:r>
              <a:rPr sz="2200" spc="-5" dirty="0">
                <a:latin typeface="Arial"/>
                <a:cs typeface="Arial"/>
              </a:rPr>
              <a:t>39</a:t>
            </a:r>
            <a:r>
              <a:rPr sz="2200" spc="5" dirty="0">
                <a:latin typeface="Malgun Gothic"/>
                <a:cs typeface="Malgun Gothic"/>
              </a:rPr>
              <a:t>개국</a:t>
            </a:r>
            <a:r>
              <a:rPr sz="2200" spc="-165" dirty="0">
                <a:latin typeface="Malgun Gothic"/>
                <a:cs typeface="Malgun Gothic"/>
              </a:rPr>
              <a:t> </a:t>
            </a:r>
            <a:r>
              <a:rPr sz="2200" spc="-5" dirty="0">
                <a:latin typeface="Arial"/>
                <a:cs typeface="Arial"/>
              </a:rPr>
              <a:t>87</a:t>
            </a:r>
            <a:r>
              <a:rPr sz="2200" spc="5" dirty="0">
                <a:latin typeface="Malgun Gothic"/>
                <a:cs typeface="Malgun Gothic"/>
              </a:rPr>
              <a:t>개</a:t>
            </a:r>
            <a:r>
              <a:rPr sz="2200" spc="-165" dirty="0">
                <a:latin typeface="Malgun Gothic"/>
                <a:cs typeface="Malgun Gothic"/>
              </a:rPr>
              <a:t> </a:t>
            </a:r>
            <a:r>
              <a:rPr sz="2200" spc="-5" dirty="0">
                <a:latin typeface="Arial"/>
                <a:cs typeface="Arial"/>
              </a:rPr>
              <a:t>M</a:t>
            </a:r>
            <a:r>
              <a:rPr sz="2200" dirty="0">
                <a:latin typeface="Arial"/>
                <a:cs typeface="Arial"/>
              </a:rPr>
              <a:t>i</a:t>
            </a:r>
            <a:r>
              <a:rPr sz="2200" spc="-5" dirty="0">
                <a:latin typeface="Arial"/>
                <a:cs typeface="Arial"/>
              </a:rPr>
              <a:t>rro</a:t>
            </a:r>
            <a:r>
              <a:rPr sz="2200" dirty="0">
                <a:latin typeface="Arial"/>
                <a:cs typeface="Arial"/>
              </a:rPr>
              <a:t>r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사이트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운영</a:t>
            </a:r>
            <a:r>
              <a:rPr sz="2200" spc="-16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중</a:t>
            </a:r>
            <a:endParaRPr sz="22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2243" y="1573441"/>
            <a:ext cx="5704192" cy="36221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64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3968" y="2117217"/>
            <a:ext cx="4658347" cy="400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65963" y="1795532"/>
            <a:ext cx="1353185" cy="308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20" dirty="0">
                <a:latin typeface="Arial"/>
                <a:cs typeface="Arial"/>
              </a:rPr>
              <a:t>R</a:t>
            </a:r>
            <a:r>
              <a:rPr sz="1950" spc="5" dirty="0">
                <a:latin typeface="Arial"/>
                <a:cs typeface="Arial"/>
              </a:rPr>
              <a:t> </a:t>
            </a:r>
            <a:r>
              <a:rPr sz="1950" spc="25" dirty="0">
                <a:latin typeface="Malgun Gothic"/>
                <a:cs typeface="Malgun Gothic"/>
              </a:rPr>
              <a:t>패키지</a:t>
            </a:r>
            <a:r>
              <a:rPr sz="1950" spc="-125" dirty="0">
                <a:latin typeface="Malgun Gothic"/>
                <a:cs typeface="Malgun Gothic"/>
              </a:rPr>
              <a:t> </a:t>
            </a:r>
            <a:r>
              <a:rPr sz="1950" spc="25" dirty="0">
                <a:latin typeface="Malgun Gothic"/>
                <a:cs typeface="Malgun Gothic"/>
              </a:rPr>
              <a:t>수</a:t>
            </a:r>
            <a:endParaRPr sz="195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3950" spc="10" dirty="0"/>
              <a:t>R</a:t>
            </a:r>
            <a:r>
              <a:rPr sz="3950" spc="-10" dirty="0"/>
              <a:t> </a:t>
            </a:r>
            <a:r>
              <a:rPr sz="3950" spc="10" dirty="0"/>
              <a:t>P</a:t>
            </a:r>
            <a:r>
              <a:rPr sz="3950" dirty="0"/>
              <a:t>acka</a:t>
            </a:r>
            <a:r>
              <a:rPr sz="3950" spc="5" dirty="0"/>
              <a:t>ge</a:t>
            </a:r>
            <a:r>
              <a:rPr sz="3950" spc="-10" dirty="0"/>
              <a:t> </a:t>
            </a:r>
            <a:r>
              <a:rPr sz="2200" spc="-5" dirty="0"/>
              <a:t>(</a:t>
            </a:r>
            <a:r>
              <a:rPr sz="2200" spc="-5" dirty="0">
                <a:hlinkClick r:id="rId3"/>
              </a:rPr>
              <a:t>http://c</a:t>
            </a:r>
            <a:r>
              <a:rPr sz="2200" spc="5" dirty="0">
                <a:hlinkClick r:id="rId3"/>
              </a:rPr>
              <a:t>r</a:t>
            </a:r>
            <a:r>
              <a:rPr sz="2200" spc="-5" dirty="0">
                <a:hlinkClick r:id="rId3"/>
              </a:rPr>
              <a:t>an.</a:t>
            </a:r>
            <a:r>
              <a:rPr sz="2200" spc="5" dirty="0">
                <a:hlinkClick r:id="rId3"/>
              </a:rPr>
              <a:t>r</a:t>
            </a:r>
            <a:r>
              <a:rPr sz="2200" spc="-5" dirty="0">
                <a:hlinkClick r:id="rId3"/>
              </a:rPr>
              <a:t>-p</a:t>
            </a:r>
            <a:r>
              <a:rPr sz="2200" spc="5" dirty="0">
                <a:hlinkClick r:id="rId3"/>
              </a:rPr>
              <a:t>r</a:t>
            </a:r>
            <a:r>
              <a:rPr sz="2200" spc="-5" dirty="0">
                <a:hlinkClick r:id="rId3"/>
              </a:rPr>
              <a:t>oject.o</a:t>
            </a:r>
            <a:r>
              <a:rPr sz="2200" spc="5" dirty="0">
                <a:hlinkClick r:id="rId3"/>
              </a:rPr>
              <a:t>r</a:t>
            </a:r>
            <a:r>
              <a:rPr sz="2200" spc="-5" dirty="0">
                <a:hlinkClick r:id="rId3"/>
              </a:rPr>
              <a:t>g/</a:t>
            </a:r>
            <a:r>
              <a:rPr sz="2200" spc="35" dirty="0">
                <a:hlinkClick r:id="rId3"/>
              </a:rPr>
              <a:t>w</a:t>
            </a:r>
            <a:r>
              <a:rPr sz="2200" spc="-5" dirty="0">
                <a:hlinkClick r:id="rId3"/>
              </a:rPr>
              <a:t>eb/packages/</a:t>
            </a:r>
            <a:r>
              <a:rPr sz="2200" dirty="0">
                <a:hlinkClick r:id="rId3"/>
              </a:rPr>
              <a:t>)</a:t>
            </a:r>
            <a:endParaRPr sz="2200"/>
          </a:p>
        </p:txBody>
      </p:sp>
      <p:sp>
        <p:nvSpPr>
          <p:cNvPr id="5" name="object 5"/>
          <p:cNvSpPr/>
          <p:nvPr/>
        </p:nvSpPr>
        <p:spPr>
          <a:xfrm>
            <a:off x="8846286" y="74637"/>
            <a:ext cx="1350314" cy="3503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44762" y="73113"/>
            <a:ext cx="1354874" cy="3549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44762" y="73113"/>
            <a:ext cx="1355090" cy="354965"/>
          </a:xfrm>
          <a:custGeom>
            <a:avLst/>
            <a:gdLst/>
            <a:ahLst/>
            <a:cxnLst/>
            <a:rect l="l" t="t" r="r" b="b"/>
            <a:pathLst>
              <a:path w="1355090" h="354965">
                <a:moveTo>
                  <a:pt x="1351838" y="0"/>
                </a:moveTo>
                <a:lnTo>
                  <a:pt x="1524" y="0"/>
                </a:lnTo>
                <a:lnTo>
                  <a:pt x="0" y="1524"/>
                </a:lnTo>
                <a:lnTo>
                  <a:pt x="0" y="351853"/>
                </a:lnTo>
                <a:lnTo>
                  <a:pt x="1524" y="354901"/>
                </a:lnTo>
                <a:lnTo>
                  <a:pt x="1351838" y="354901"/>
                </a:lnTo>
                <a:lnTo>
                  <a:pt x="1354874" y="351853"/>
                </a:lnTo>
                <a:lnTo>
                  <a:pt x="1354874" y="348805"/>
                </a:lnTo>
                <a:lnTo>
                  <a:pt x="10655" y="348805"/>
                </a:lnTo>
                <a:lnTo>
                  <a:pt x="4572" y="344233"/>
                </a:lnTo>
                <a:lnTo>
                  <a:pt x="10655" y="344233"/>
                </a:lnTo>
                <a:lnTo>
                  <a:pt x="10655" y="9144"/>
                </a:lnTo>
                <a:lnTo>
                  <a:pt x="4572" y="9144"/>
                </a:lnTo>
                <a:lnTo>
                  <a:pt x="10655" y="4572"/>
                </a:lnTo>
                <a:lnTo>
                  <a:pt x="1354874" y="4572"/>
                </a:lnTo>
                <a:lnTo>
                  <a:pt x="1354874" y="1524"/>
                </a:lnTo>
                <a:lnTo>
                  <a:pt x="1351838" y="0"/>
                </a:lnTo>
                <a:close/>
              </a:path>
              <a:path w="1355090" h="354965">
                <a:moveTo>
                  <a:pt x="10655" y="344233"/>
                </a:moveTo>
                <a:lnTo>
                  <a:pt x="4572" y="344233"/>
                </a:lnTo>
                <a:lnTo>
                  <a:pt x="10655" y="348805"/>
                </a:lnTo>
                <a:lnTo>
                  <a:pt x="10655" y="344233"/>
                </a:lnTo>
                <a:close/>
              </a:path>
              <a:path w="1355090" h="354965">
                <a:moveTo>
                  <a:pt x="1344218" y="344233"/>
                </a:moveTo>
                <a:lnTo>
                  <a:pt x="10655" y="344233"/>
                </a:lnTo>
                <a:lnTo>
                  <a:pt x="10655" y="348805"/>
                </a:lnTo>
                <a:lnTo>
                  <a:pt x="1344218" y="348805"/>
                </a:lnTo>
                <a:lnTo>
                  <a:pt x="1344218" y="344233"/>
                </a:lnTo>
                <a:close/>
              </a:path>
              <a:path w="1355090" h="354965">
                <a:moveTo>
                  <a:pt x="1344218" y="4572"/>
                </a:moveTo>
                <a:lnTo>
                  <a:pt x="1344218" y="348805"/>
                </a:lnTo>
                <a:lnTo>
                  <a:pt x="1348790" y="344233"/>
                </a:lnTo>
                <a:lnTo>
                  <a:pt x="1354874" y="344233"/>
                </a:lnTo>
                <a:lnTo>
                  <a:pt x="1354874" y="9144"/>
                </a:lnTo>
                <a:lnTo>
                  <a:pt x="1348790" y="9144"/>
                </a:lnTo>
                <a:lnTo>
                  <a:pt x="1344218" y="4572"/>
                </a:lnTo>
                <a:close/>
              </a:path>
              <a:path w="1355090" h="354965">
                <a:moveTo>
                  <a:pt x="1354874" y="344233"/>
                </a:moveTo>
                <a:lnTo>
                  <a:pt x="1348790" y="344233"/>
                </a:lnTo>
                <a:lnTo>
                  <a:pt x="1344218" y="348805"/>
                </a:lnTo>
                <a:lnTo>
                  <a:pt x="1354874" y="348805"/>
                </a:lnTo>
                <a:lnTo>
                  <a:pt x="1354874" y="344233"/>
                </a:lnTo>
                <a:close/>
              </a:path>
              <a:path w="1355090" h="354965">
                <a:moveTo>
                  <a:pt x="10655" y="4572"/>
                </a:moveTo>
                <a:lnTo>
                  <a:pt x="4572" y="9144"/>
                </a:lnTo>
                <a:lnTo>
                  <a:pt x="10655" y="9144"/>
                </a:lnTo>
                <a:lnTo>
                  <a:pt x="10655" y="4572"/>
                </a:lnTo>
                <a:close/>
              </a:path>
              <a:path w="1355090" h="354965">
                <a:moveTo>
                  <a:pt x="1344218" y="4572"/>
                </a:moveTo>
                <a:lnTo>
                  <a:pt x="10655" y="4572"/>
                </a:lnTo>
                <a:lnTo>
                  <a:pt x="10655" y="9144"/>
                </a:lnTo>
                <a:lnTo>
                  <a:pt x="1344218" y="9144"/>
                </a:lnTo>
                <a:lnTo>
                  <a:pt x="1344218" y="4572"/>
                </a:lnTo>
                <a:close/>
              </a:path>
              <a:path w="1355090" h="354965">
                <a:moveTo>
                  <a:pt x="1354874" y="4572"/>
                </a:moveTo>
                <a:lnTo>
                  <a:pt x="1344218" y="4572"/>
                </a:lnTo>
                <a:lnTo>
                  <a:pt x="1348790" y="9144"/>
                </a:lnTo>
                <a:lnTo>
                  <a:pt x="1354874" y="9144"/>
                </a:lnTo>
                <a:lnTo>
                  <a:pt x="1354874" y="457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41899" y="95502"/>
            <a:ext cx="1157605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spc="5" dirty="0">
                <a:latin typeface="Arial"/>
                <a:cs typeface="Arial"/>
              </a:rPr>
              <a:t>R</a:t>
            </a:r>
            <a:r>
              <a:rPr sz="1750" b="1" spc="-10" dirty="0">
                <a:latin typeface="Arial"/>
                <a:cs typeface="Arial"/>
              </a:rPr>
              <a:t> </a:t>
            </a:r>
            <a:r>
              <a:rPr sz="1750" b="1" spc="5" dirty="0">
                <a:latin typeface="Arial"/>
                <a:cs typeface="Arial"/>
              </a:rPr>
              <a:t>Package</a:t>
            </a:r>
            <a:endParaRPr sz="17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4469" y="2517813"/>
            <a:ext cx="10070465" cy="2518410"/>
          </a:xfrm>
          <a:custGeom>
            <a:avLst/>
            <a:gdLst/>
            <a:ahLst/>
            <a:cxnLst/>
            <a:rect l="l" t="t" r="r" b="b"/>
            <a:pathLst>
              <a:path w="10070465" h="2518410">
                <a:moveTo>
                  <a:pt x="0" y="0"/>
                </a:moveTo>
                <a:lnTo>
                  <a:pt x="10070236" y="0"/>
                </a:lnTo>
                <a:lnTo>
                  <a:pt x="10070236" y="2517825"/>
                </a:lnTo>
                <a:lnTo>
                  <a:pt x="0" y="25178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3968" y="2517813"/>
            <a:ext cx="4658347" cy="42603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475008" y="2325510"/>
            <a:ext cx="4455795" cy="3825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sz="2200" spc="6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CR</a:t>
            </a:r>
            <a:r>
              <a:rPr sz="2200" spc="5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N </a:t>
            </a:r>
            <a:r>
              <a:rPr sz="2200" spc="5" dirty="0">
                <a:latin typeface="Arial"/>
                <a:cs typeface="Arial"/>
              </a:rPr>
              <a:t>S</a:t>
            </a:r>
            <a:r>
              <a:rPr sz="2200" dirty="0">
                <a:latin typeface="Arial"/>
                <a:cs typeface="Arial"/>
              </a:rPr>
              <a:t>i</a:t>
            </a:r>
            <a:r>
              <a:rPr sz="2200" spc="-5" dirty="0">
                <a:latin typeface="Arial"/>
                <a:cs typeface="Arial"/>
              </a:rPr>
              <a:t>te</a:t>
            </a:r>
            <a:r>
              <a:rPr sz="2200" spc="5" dirty="0">
                <a:latin typeface="Malgun Gothic"/>
                <a:cs typeface="Malgun Gothic"/>
              </a:rPr>
              <a:t>에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-5" dirty="0">
                <a:latin typeface="Arial"/>
                <a:cs typeface="Arial"/>
              </a:rPr>
              <a:t>3,938</a:t>
            </a:r>
            <a:r>
              <a:rPr sz="2200" spc="5" dirty="0">
                <a:latin typeface="Malgun Gothic"/>
                <a:cs typeface="Malgun Gothic"/>
              </a:rPr>
              <a:t>개</a:t>
            </a:r>
            <a:r>
              <a:rPr sz="2200" spc="-16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등록됨</a:t>
            </a:r>
            <a:endParaRPr sz="2200">
              <a:latin typeface="Malgun Gothic"/>
              <a:cs typeface="Malgun Gothic"/>
            </a:endParaRPr>
          </a:p>
          <a:p>
            <a:pPr marL="307975">
              <a:lnSpc>
                <a:spcPct val="100000"/>
              </a:lnSpc>
              <a:spcBef>
                <a:spcPts val="505"/>
              </a:spcBef>
            </a:pPr>
            <a:r>
              <a:rPr sz="1750" spc="5" dirty="0">
                <a:latin typeface="Arial"/>
                <a:cs typeface="Arial"/>
              </a:rPr>
              <a:t>(2012</a:t>
            </a:r>
            <a:r>
              <a:rPr sz="1750" spc="10" dirty="0">
                <a:latin typeface="Malgun Gothic"/>
                <a:cs typeface="Malgun Gothic"/>
              </a:rPr>
              <a:t>년</a:t>
            </a:r>
            <a:r>
              <a:rPr sz="1750" spc="-150" dirty="0">
                <a:latin typeface="Malgun Gothic"/>
                <a:cs typeface="Malgun Gothic"/>
              </a:rPr>
              <a:t> </a:t>
            </a:r>
            <a:r>
              <a:rPr sz="1750" spc="5" dirty="0">
                <a:latin typeface="Arial"/>
                <a:cs typeface="Arial"/>
              </a:rPr>
              <a:t>7</a:t>
            </a:r>
            <a:r>
              <a:rPr sz="1750" spc="10" dirty="0">
                <a:latin typeface="Malgun Gothic"/>
                <a:cs typeface="Malgun Gothic"/>
              </a:rPr>
              <a:t>월</a:t>
            </a:r>
            <a:r>
              <a:rPr sz="1750" spc="-125" dirty="0">
                <a:latin typeface="Malgun Gothic"/>
                <a:cs typeface="Malgun Gothic"/>
              </a:rPr>
              <a:t> </a:t>
            </a:r>
            <a:r>
              <a:rPr sz="1750" spc="5" dirty="0">
                <a:latin typeface="Arial"/>
                <a:cs typeface="Arial"/>
              </a:rPr>
              <a:t>20</a:t>
            </a:r>
            <a:r>
              <a:rPr sz="1750" spc="10" dirty="0">
                <a:latin typeface="Malgun Gothic"/>
                <a:cs typeface="Malgun Gothic"/>
              </a:rPr>
              <a:t>일</a:t>
            </a:r>
            <a:r>
              <a:rPr sz="1750" spc="-12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기준</a:t>
            </a:r>
            <a:r>
              <a:rPr sz="1750" dirty="0">
                <a:latin typeface="Arial"/>
                <a:cs typeface="Arial"/>
              </a:rPr>
              <a:t>)</a:t>
            </a:r>
            <a:endParaRPr sz="1750">
              <a:latin typeface="Arial"/>
              <a:cs typeface="Arial"/>
            </a:endParaRPr>
          </a:p>
          <a:p>
            <a:pPr marL="307975" marR="22860" indent="-295910">
              <a:lnSpc>
                <a:spcPct val="120200"/>
              </a:lnSpc>
              <a:spcBef>
                <a:spcPts val="1255"/>
              </a:spcBef>
              <a:tabLst>
                <a:tab pos="383540" algn="l"/>
              </a:tabLst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		</a:t>
            </a:r>
            <a:r>
              <a:rPr sz="2200" spc="5" dirty="0">
                <a:latin typeface="Malgun Gothic"/>
                <a:cs typeface="Malgun Gothic"/>
              </a:rPr>
              <a:t>이러한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패키지들은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새로운</a:t>
            </a:r>
            <a:r>
              <a:rPr sz="2200" dirty="0">
                <a:latin typeface="Malgun Gothic"/>
                <a:cs typeface="Malgun Gothic"/>
              </a:rPr>
              <a:t> 통계분석</a:t>
            </a:r>
            <a:r>
              <a:rPr sz="2200" spc="-190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알고리즘이나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새로운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-5" dirty="0">
                <a:latin typeface="Arial"/>
                <a:cs typeface="Arial"/>
              </a:rPr>
              <a:t>I</a:t>
            </a:r>
            <a:r>
              <a:rPr sz="2200" dirty="0">
                <a:latin typeface="Arial"/>
                <a:cs typeface="Arial"/>
              </a:rPr>
              <a:t>T </a:t>
            </a:r>
            <a:r>
              <a:rPr sz="2200" spc="5" dirty="0">
                <a:latin typeface="Malgun Gothic"/>
                <a:cs typeface="Malgun Gothic"/>
              </a:rPr>
              <a:t>기술의</a:t>
            </a:r>
            <a:r>
              <a:rPr sz="2200" spc="-190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응용에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관한</a:t>
            </a:r>
            <a:r>
              <a:rPr sz="2200" spc="-16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것을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포함</a:t>
            </a:r>
            <a:endParaRPr sz="2200">
              <a:latin typeface="Malgun Gothic"/>
              <a:cs typeface="Malgun Gothic"/>
            </a:endParaRPr>
          </a:p>
          <a:p>
            <a:pPr marL="307975" marR="5080" indent="-295910">
              <a:lnSpc>
                <a:spcPct val="120400"/>
              </a:lnSpc>
              <a:spcBef>
                <a:spcPts val="1315"/>
              </a:spcBef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sz="2200" spc="6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00" spc="5" dirty="0">
                <a:latin typeface="Arial"/>
                <a:cs typeface="Arial"/>
              </a:rPr>
              <a:t>S</a:t>
            </a:r>
            <a:r>
              <a:rPr sz="2200" spc="-5" dirty="0">
                <a:latin typeface="Arial"/>
                <a:cs typeface="Arial"/>
              </a:rPr>
              <a:t>oft</a:t>
            </a:r>
            <a:r>
              <a:rPr sz="2200" dirty="0">
                <a:latin typeface="Arial"/>
                <a:cs typeface="Arial"/>
              </a:rPr>
              <a:t>w</a:t>
            </a:r>
            <a:r>
              <a:rPr sz="2200" spc="-5" dirty="0">
                <a:latin typeface="Arial"/>
                <a:cs typeface="Arial"/>
              </a:rPr>
              <a:t>ar</a:t>
            </a:r>
            <a:r>
              <a:rPr sz="2200" dirty="0">
                <a:latin typeface="Arial"/>
                <a:cs typeface="Arial"/>
              </a:rPr>
              <a:t>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5" dirty="0">
                <a:latin typeface="Arial"/>
                <a:cs typeface="Arial"/>
              </a:rPr>
              <a:t>V</a:t>
            </a:r>
            <a:r>
              <a:rPr sz="2200" spc="-5" dirty="0">
                <a:latin typeface="Arial"/>
                <a:cs typeface="Arial"/>
              </a:rPr>
              <a:t>endor</a:t>
            </a:r>
            <a:r>
              <a:rPr sz="2200" spc="5" dirty="0">
                <a:latin typeface="Malgun Gothic"/>
                <a:cs typeface="Malgun Gothic"/>
              </a:rPr>
              <a:t>에</a:t>
            </a:r>
            <a:r>
              <a:rPr sz="2200" spc="-16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의하여</a:t>
            </a:r>
            <a:r>
              <a:rPr sz="2200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Arial"/>
                <a:cs typeface="Arial"/>
              </a:rPr>
              <a:t>V</a:t>
            </a:r>
            <a:r>
              <a:rPr sz="2200" spc="-5" dirty="0">
                <a:latin typeface="Arial"/>
                <a:cs typeface="Arial"/>
              </a:rPr>
              <a:t>er</a:t>
            </a:r>
            <a:r>
              <a:rPr sz="2200" dirty="0">
                <a:latin typeface="Arial"/>
                <a:cs typeface="Arial"/>
              </a:rPr>
              <a:t>si</a:t>
            </a:r>
            <a:r>
              <a:rPr sz="2200" spc="-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n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U</a:t>
            </a:r>
            <a:r>
              <a:rPr sz="2200" spc="-5" dirty="0">
                <a:latin typeface="Arial"/>
                <a:cs typeface="Arial"/>
              </a:rPr>
              <a:t>p</a:t>
            </a:r>
            <a:r>
              <a:rPr sz="2200" spc="5" dirty="0">
                <a:latin typeface="Malgun Gothic"/>
                <a:cs typeface="Malgun Gothic"/>
              </a:rPr>
              <a:t>이</a:t>
            </a:r>
            <a:r>
              <a:rPr sz="2200" spc="-16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되지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않는다는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것이</a:t>
            </a:r>
            <a:r>
              <a:rPr sz="2200" dirty="0">
                <a:latin typeface="Malgun Gothic"/>
                <a:cs typeface="Malgun Gothic"/>
              </a:rPr>
              <a:t> 다른</a:t>
            </a:r>
            <a:r>
              <a:rPr sz="2200" spc="-190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통계분석</a:t>
            </a:r>
            <a:r>
              <a:rPr sz="2200" spc="-175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소프트웨어와의</a:t>
            </a:r>
            <a:r>
              <a:rPr sz="2200" dirty="0">
                <a:latin typeface="Malgun Gothic"/>
                <a:cs typeface="Malgun Gothic"/>
              </a:rPr>
              <a:t> 차이임</a:t>
            </a:r>
            <a:endParaRPr sz="22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64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3950" spc="10" dirty="0"/>
              <a:t>CRAN</a:t>
            </a:r>
            <a:r>
              <a:rPr sz="3950" spc="-10" dirty="0"/>
              <a:t> </a:t>
            </a:r>
            <a:r>
              <a:rPr sz="3950" spc="-295" dirty="0"/>
              <a:t>T</a:t>
            </a:r>
            <a:r>
              <a:rPr sz="3950" dirty="0"/>
              <a:t>as</a:t>
            </a:r>
            <a:r>
              <a:rPr sz="3950" spc="5" dirty="0"/>
              <a:t>k</a:t>
            </a:r>
            <a:r>
              <a:rPr sz="3950" spc="15" dirty="0"/>
              <a:t> </a:t>
            </a:r>
            <a:r>
              <a:rPr sz="3950" spc="-65" dirty="0"/>
              <a:t>V</a:t>
            </a:r>
            <a:r>
              <a:rPr sz="3950" dirty="0"/>
              <a:t>ie</a:t>
            </a:r>
            <a:r>
              <a:rPr sz="3950" spc="5" dirty="0"/>
              <a:t>w</a:t>
            </a:r>
            <a:r>
              <a:rPr sz="3950" spc="-10" dirty="0"/>
              <a:t> </a:t>
            </a:r>
            <a:r>
              <a:rPr sz="2200" spc="-5" dirty="0"/>
              <a:t>(</a:t>
            </a:r>
            <a:r>
              <a:rPr sz="2200" spc="-5" dirty="0">
                <a:hlinkClick r:id="rId2"/>
              </a:rPr>
              <a:t>http://c</a:t>
            </a:r>
            <a:r>
              <a:rPr sz="2200" spc="5" dirty="0">
                <a:hlinkClick r:id="rId2"/>
              </a:rPr>
              <a:t>r</a:t>
            </a:r>
            <a:r>
              <a:rPr sz="2200" spc="-5" dirty="0">
                <a:hlinkClick r:id="rId2"/>
              </a:rPr>
              <a:t>an.</a:t>
            </a:r>
            <a:r>
              <a:rPr sz="2200" spc="5" dirty="0">
                <a:hlinkClick r:id="rId2"/>
              </a:rPr>
              <a:t>r</a:t>
            </a:r>
            <a:r>
              <a:rPr sz="2200" spc="-5" dirty="0">
                <a:hlinkClick r:id="rId2"/>
              </a:rPr>
              <a:t>-p</a:t>
            </a:r>
            <a:r>
              <a:rPr sz="2200" spc="5" dirty="0">
                <a:hlinkClick r:id="rId2"/>
              </a:rPr>
              <a:t>r</a:t>
            </a:r>
            <a:r>
              <a:rPr sz="2200" spc="-5" dirty="0">
                <a:hlinkClick r:id="rId2"/>
              </a:rPr>
              <a:t>oject.o</a:t>
            </a:r>
            <a:r>
              <a:rPr sz="2200" spc="5" dirty="0">
                <a:hlinkClick r:id="rId2"/>
              </a:rPr>
              <a:t>r</a:t>
            </a:r>
            <a:r>
              <a:rPr sz="2200" spc="-5" dirty="0">
                <a:hlinkClick r:id="rId2"/>
              </a:rPr>
              <a:t>g/</a:t>
            </a:r>
            <a:r>
              <a:rPr sz="2200" spc="35" dirty="0">
                <a:hlinkClick r:id="rId2"/>
              </a:rPr>
              <a:t>w</a:t>
            </a:r>
            <a:r>
              <a:rPr sz="2200" spc="-5" dirty="0">
                <a:hlinkClick r:id="rId2"/>
              </a:rPr>
              <a:t>eb/vi</a:t>
            </a:r>
            <a:r>
              <a:rPr sz="2200" spc="-20" dirty="0">
                <a:hlinkClick r:id="rId2"/>
              </a:rPr>
              <a:t>e</a:t>
            </a:r>
            <a:r>
              <a:rPr sz="2200" spc="20" dirty="0">
                <a:hlinkClick r:id="rId2"/>
              </a:rPr>
              <a:t>w</a:t>
            </a:r>
            <a:r>
              <a:rPr sz="2200" spc="-5" dirty="0">
                <a:hlinkClick r:id="rId2"/>
              </a:rPr>
              <a:t>s</a:t>
            </a:r>
            <a:r>
              <a:rPr sz="2200" spc="-20" dirty="0">
                <a:hlinkClick r:id="rId2"/>
              </a:rPr>
              <a:t>/</a:t>
            </a:r>
            <a:r>
              <a:rPr sz="2200" dirty="0">
                <a:hlinkClick r:id="rId2"/>
              </a:rPr>
              <a:t>)</a:t>
            </a:r>
            <a:endParaRPr sz="2200"/>
          </a:p>
        </p:txBody>
      </p:sp>
      <p:sp>
        <p:nvSpPr>
          <p:cNvPr id="3" name="object 3"/>
          <p:cNvSpPr/>
          <p:nvPr/>
        </p:nvSpPr>
        <p:spPr>
          <a:xfrm>
            <a:off x="8846286" y="74637"/>
            <a:ext cx="1350314" cy="3503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44762" y="73113"/>
            <a:ext cx="1354874" cy="3549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44762" y="73113"/>
            <a:ext cx="1355090" cy="354965"/>
          </a:xfrm>
          <a:custGeom>
            <a:avLst/>
            <a:gdLst/>
            <a:ahLst/>
            <a:cxnLst/>
            <a:rect l="l" t="t" r="r" b="b"/>
            <a:pathLst>
              <a:path w="1355090" h="354965">
                <a:moveTo>
                  <a:pt x="1351838" y="0"/>
                </a:moveTo>
                <a:lnTo>
                  <a:pt x="1524" y="0"/>
                </a:lnTo>
                <a:lnTo>
                  <a:pt x="0" y="1524"/>
                </a:lnTo>
                <a:lnTo>
                  <a:pt x="0" y="351853"/>
                </a:lnTo>
                <a:lnTo>
                  <a:pt x="1524" y="354901"/>
                </a:lnTo>
                <a:lnTo>
                  <a:pt x="1351838" y="354901"/>
                </a:lnTo>
                <a:lnTo>
                  <a:pt x="1354874" y="351853"/>
                </a:lnTo>
                <a:lnTo>
                  <a:pt x="1354874" y="348805"/>
                </a:lnTo>
                <a:lnTo>
                  <a:pt x="10655" y="348805"/>
                </a:lnTo>
                <a:lnTo>
                  <a:pt x="4572" y="344233"/>
                </a:lnTo>
                <a:lnTo>
                  <a:pt x="10655" y="344233"/>
                </a:lnTo>
                <a:lnTo>
                  <a:pt x="10655" y="9144"/>
                </a:lnTo>
                <a:lnTo>
                  <a:pt x="4572" y="9144"/>
                </a:lnTo>
                <a:lnTo>
                  <a:pt x="10655" y="4572"/>
                </a:lnTo>
                <a:lnTo>
                  <a:pt x="1354874" y="4572"/>
                </a:lnTo>
                <a:lnTo>
                  <a:pt x="1354874" y="1524"/>
                </a:lnTo>
                <a:lnTo>
                  <a:pt x="1351838" y="0"/>
                </a:lnTo>
                <a:close/>
              </a:path>
              <a:path w="1355090" h="354965">
                <a:moveTo>
                  <a:pt x="10655" y="344233"/>
                </a:moveTo>
                <a:lnTo>
                  <a:pt x="4572" y="344233"/>
                </a:lnTo>
                <a:lnTo>
                  <a:pt x="10655" y="348805"/>
                </a:lnTo>
                <a:lnTo>
                  <a:pt x="10655" y="344233"/>
                </a:lnTo>
                <a:close/>
              </a:path>
              <a:path w="1355090" h="354965">
                <a:moveTo>
                  <a:pt x="1344218" y="344233"/>
                </a:moveTo>
                <a:lnTo>
                  <a:pt x="10655" y="344233"/>
                </a:lnTo>
                <a:lnTo>
                  <a:pt x="10655" y="348805"/>
                </a:lnTo>
                <a:lnTo>
                  <a:pt x="1344218" y="348805"/>
                </a:lnTo>
                <a:lnTo>
                  <a:pt x="1344218" y="344233"/>
                </a:lnTo>
                <a:close/>
              </a:path>
              <a:path w="1355090" h="354965">
                <a:moveTo>
                  <a:pt x="1344218" y="4572"/>
                </a:moveTo>
                <a:lnTo>
                  <a:pt x="1344218" y="348805"/>
                </a:lnTo>
                <a:lnTo>
                  <a:pt x="1348790" y="344233"/>
                </a:lnTo>
                <a:lnTo>
                  <a:pt x="1354874" y="344233"/>
                </a:lnTo>
                <a:lnTo>
                  <a:pt x="1354874" y="9144"/>
                </a:lnTo>
                <a:lnTo>
                  <a:pt x="1348790" y="9144"/>
                </a:lnTo>
                <a:lnTo>
                  <a:pt x="1344218" y="4572"/>
                </a:lnTo>
                <a:close/>
              </a:path>
              <a:path w="1355090" h="354965">
                <a:moveTo>
                  <a:pt x="1354874" y="344233"/>
                </a:moveTo>
                <a:lnTo>
                  <a:pt x="1348790" y="344233"/>
                </a:lnTo>
                <a:lnTo>
                  <a:pt x="1344218" y="348805"/>
                </a:lnTo>
                <a:lnTo>
                  <a:pt x="1354874" y="348805"/>
                </a:lnTo>
                <a:lnTo>
                  <a:pt x="1354874" y="344233"/>
                </a:lnTo>
                <a:close/>
              </a:path>
              <a:path w="1355090" h="354965">
                <a:moveTo>
                  <a:pt x="10655" y="4572"/>
                </a:moveTo>
                <a:lnTo>
                  <a:pt x="4572" y="9144"/>
                </a:lnTo>
                <a:lnTo>
                  <a:pt x="10655" y="9144"/>
                </a:lnTo>
                <a:lnTo>
                  <a:pt x="10655" y="4572"/>
                </a:lnTo>
                <a:close/>
              </a:path>
              <a:path w="1355090" h="354965">
                <a:moveTo>
                  <a:pt x="1344218" y="4572"/>
                </a:moveTo>
                <a:lnTo>
                  <a:pt x="10655" y="4572"/>
                </a:lnTo>
                <a:lnTo>
                  <a:pt x="10655" y="9144"/>
                </a:lnTo>
                <a:lnTo>
                  <a:pt x="1344218" y="9144"/>
                </a:lnTo>
                <a:lnTo>
                  <a:pt x="1344218" y="4572"/>
                </a:lnTo>
                <a:close/>
              </a:path>
              <a:path w="1355090" h="354965">
                <a:moveTo>
                  <a:pt x="1354874" y="4572"/>
                </a:moveTo>
                <a:lnTo>
                  <a:pt x="1344218" y="4572"/>
                </a:lnTo>
                <a:lnTo>
                  <a:pt x="1348790" y="9144"/>
                </a:lnTo>
                <a:lnTo>
                  <a:pt x="1354874" y="9144"/>
                </a:lnTo>
                <a:lnTo>
                  <a:pt x="1354874" y="457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941899" y="95502"/>
            <a:ext cx="115760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spc="5" dirty="0">
                <a:latin typeface="Arial"/>
                <a:cs typeface="Arial"/>
              </a:rPr>
              <a:t>R</a:t>
            </a:r>
            <a:r>
              <a:rPr sz="1750" b="1" spc="-10" dirty="0">
                <a:latin typeface="Arial"/>
                <a:cs typeface="Arial"/>
              </a:rPr>
              <a:t> </a:t>
            </a:r>
            <a:r>
              <a:rPr sz="1750" b="1" spc="5" dirty="0">
                <a:latin typeface="Arial"/>
                <a:cs typeface="Arial"/>
              </a:rPr>
              <a:t>Package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81226" y="1177416"/>
            <a:ext cx="7972463" cy="6103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64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3443" y="1428750"/>
            <a:ext cx="9741420" cy="10890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3119" y="2184247"/>
            <a:ext cx="8842375" cy="334010"/>
          </a:xfrm>
          <a:custGeom>
            <a:avLst/>
            <a:gdLst/>
            <a:ahLst/>
            <a:cxnLst/>
            <a:rect l="l" t="t" r="r" b="b"/>
            <a:pathLst>
              <a:path w="8842375" h="334010">
                <a:moveTo>
                  <a:pt x="8385955" y="0"/>
                </a:moveTo>
                <a:lnTo>
                  <a:pt x="456113" y="0"/>
                </a:lnTo>
                <a:lnTo>
                  <a:pt x="407093" y="2459"/>
                </a:lnTo>
                <a:lnTo>
                  <a:pt x="359523" y="9677"/>
                </a:lnTo>
                <a:lnTo>
                  <a:pt x="313638" y="21415"/>
                </a:lnTo>
                <a:lnTo>
                  <a:pt x="269675" y="37435"/>
                </a:lnTo>
                <a:lnTo>
                  <a:pt x="227871" y="57497"/>
                </a:lnTo>
                <a:lnTo>
                  <a:pt x="188462" y="81364"/>
                </a:lnTo>
                <a:lnTo>
                  <a:pt x="151684" y="108796"/>
                </a:lnTo>
                <a:lnTo>
                  <a:pt x="117774" y="139555"/>
                </a:lnTo>
                <a:lnTo>
                  <a:pt x="86968" y="173402"/>
                </a:lnTo>
                <a:lnTo>
                  <a:pt x="59502" y="210098"/>
                </a:lnTo>
                <a:lnTo>
                  <a:pt x="35614" y="249405"/>
                </a:lnTo>
                <a:lnTo>
                  <a:pt x="15538" y="291084"/>
                </a:lnTo>
                <a:lnTo>
                  <a:pt x="0" y="333565"/>
                </a:lnTo>
                <a:lnTo>
                  <a:pt x="8841935" y="333565"/>
                </a:lnTo>
                <a:lnTo>
                  <a:pt x="8826315" y="291084"/>
                </a:lnTo>
                <a:lnTo>
                  <a:pt x="8806147" y="249405"/>
                </a:lnTo>
                <a:lnTo>
                  <a:pt x="8782164" y="210098"/>
                </a:lnTo>
                <a:lnTo>
                  <a:pt x="8754608" y="173402"/>
                </a:lnTo>
                <a:lnTo>
                  <a:pt x="8723722" y="139555"/>
                </a:lnTo>
                <a:lnTo>
                  <a:pt x="8689751" y="108796"/>
                </a:lnTo>
                <a:lnTo>
                  <a:pt x="8652936" y="81364"/>
                </a:lnTo>
                <a:lnTo>
                  <a:pt x="8613521" y="57497"/>
                </a:lnTo>
                <a:lnTo>
                  <a:pt x="8571750" y="37435"/>
                </a:lnTo>
                <a:lnTo>
                  <a:pt x="8527864" y="21415"/>
                </a:lnTo>
                <a:lnTo>
                  <a:pt x="8482108" y="9677"/>
                </a:lnTo>
                <a:lnTo>
                  <a:pt x="8434724" y="2459"/>
                </a:lnTo>
                <a:lnTo>
                  <a:pt x="83859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3119" y="2184247"/>
            <a:ext cx="8842375" cy="334010"/>
          </a:xfrm>
          <a:custGeom>
            <a:avLst/>
            <a:gdLst/>
            <a:ahLst/>
            <a:cxnLst/>
            <a:rect l="l" t="t" r="r" b="b"/>
            <a:pathLst>
              <a:path w="8842375" h="334010">
                <a:moveTo>
                  <a:pt x="8385955" y="0"/>
                </a:moveTo>
                <a:lnTo>
                  <a:pt x="456113" y="0"/>
                </a:lnTo>
                <a:lnTo>
                  <a:pt x="407093" y="2459"/>
                </a:lnTo>
                <a:lnTo>
                  <a:pt x="359523" y="9677"/>
                </a:lnTo>
                <a:lnTo>
                  <a:pt x="313638" y="21415"/>
                </a:lnTo>
                <a:lnTo>
                  <a:pt x="269675" y="37435"/>
                </a:lnTo>
                <a:lnTo>
                  <a:pt x="227871" y="57497"/>
                </a:lnTo>
                <a:lnTo>
                  <a:pt x="188462" y="81364"/>
                </a:lnTo>
                <a:lnTo>
                  <a:pt x="151684" y="108796"/>
                </a:lnTo>
                <a:lnTo>
                  <a:pt x="117774" y="139555"/>
                </a:lnTo>
                <a:lnTo>
                  <a:pt x="86968" y="173402"/>
                </a:lnTo>
                <a:lnTo>
                  <a:pt x="59502" y="210098"/>
                </a:lnTo>
                <a:lnTo>
                  <a:pt x="35614" y="249405"/>
                </a:lnTo>
                <a:lnTo>
                  <a:pt x="15538" y="291084"/>
                </a:lnTo>
                <a:lnTo>
                  <a:pt x="0" y="333565"/>
                </a:lnTo>
                <a:lnTo>
                  <a:pt x="8841935" y="333565"/>
                </a:lnTo>
                <a:lnTo>
                  <a:pt x="8826315" y="291084"/>
                </a:lnTo>
                <a:lnTo>
                  <a:pt x="8806147" y="249405"/>
                </a:lnTo>
                <a:lnTo>
                  <a:pt x="8782164" y="210098"/>
                </a:lnTo>
                <a:lnTo>
                  <a:pt x="8754608" y="173402"/>
                </a:lnTo>
                <a:lnTo>
                  <a:pt x="8723722" y="139555"/>
                </a:lnTo>
                <a:lnTo>
                  <a:pt x="8689751" y="108796"/>
                </a:lnTo>
                <a:lnTo>
                  <a:pt x="8652936" y="81364"/>
                </a:lnTo>
                <a:lnTo>
                  <a:pt x="8613521" y="57497"/>
                </a:lnTo>
                <a:lnTo>
                  <a:pt x="8571750" y="37435"/>
                </a:lnTo>
                <a:lnTo>
                  <a:pt x="8527864" y="21415"/>
                </a:lnTo>
                <a:lnTo>
                  <a:pt x="8482108" y="9677"/>
                </a:lnTo>
                <a:lnTo>
                  <a:pt x="8434724" y="2459"/>
                </a:lnTo>
                <a:lnTo>
                  <a:pt x="83859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3950" spc="5" dirty="0"/>
              <a:t>Cr</a:t>
            </a:r>
            <a:r>
              <a:rPr sz="3950" dirty="0"/>
              <a:t>a</a:t>
            </a:r>
            <a:r>
              <a:rPr sz="3950" spc="5" dirty="0"/>
              <a:t>n</a:t>
            </a:r>
            <a:r>
              <a:rPr sz="3950" dirty="0"/>
              <a:t>tastic</a:t>
            </a:r>
            <a:r>
              <a:rPr sz="3950" spc="5" dirty="0"/>
              <a:t>!</a:t>
            </a:r>
            <a:r>
              <a:rPr sz="3950" dirty="0"/>
              <a:t> </a:t>
            </a:r>
            <a:r>
              <a:rPr sz="2200" spc="-5" dirty="0"/>
              <a:t>(http://c</a:t>
            </a:r>
            <a:r>
              <a:rPr sz="2200" spc="5" dirty="0"/>
              <a:t>r</a:t>
            </a:r>
            <a:r>
              <a:rPr sz="2200" spc="-5" dirty="0"/>
              <a:t>antastic.o</a:t>
            </a:r>
            <a:r>
              <a:rPr sz="2200" spc="5" dirty="0"/>
              <a:t>r</a:t>
            </a:r>
            <a:r>
              <a:rPr sz="2200" spc="-5" dirty="0"/>
              <a:t>g</a:t>
            </a:r>
            <a:r>
              <a:rPr sz="2200" dirty="0"/>
              <a:t>)</a:t>
            </a:r>
            <a:endParaRPr sz="2200"/>
          </a:p>
        </p:txBody>
      </p:sp>
      <p:sp>
        <p:nvSpPr>
          <p:cNvPr id="6" name="object 6"/>
          <p:cNvSpPr/>
          <p:nvPr/>
        </p:nvSpPr>
        <p:spPr>
          <a:xfrm>
            <a:off x="8846286" y="74637"/>
            <a:ext cx="1350314" cy="3503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44762" y="73113"/>
            <a:ext cx="1354874" cy="3549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44762" y="73113"/>
            <a:ext cx="1355090" cy="354965"/>
          </a:xfrm>
          <a:custGeom>
            <a:avLst/>
            <a:gdLst/>
            <a:ahLst/>
            <a:cxnLst/>
            <a:rect l="l" t="t" r="r" b="b"/>
            <a:pathLst>
              <a:path w="1355090" h="354965">
                <a:moveTo>
                  <a:pt x="1351838" y="0"/>
                </a:moveTo>
                <a:lnTo>
                  <a:pt x="1524" y="0"/>
                </a:lnTo>
                <a:lnTo>
                  <a:pt x="0" y="1524"/>
                </a:lnTo>
                <a:lnTo>
                  <a:pt x="0" y="351853"/>
                </a:lnTo>
                <a:lnTo>
                  <a:pt x="1524" y="354901"/>
                </a:lnTo>
                <a:lnTo>
                  <a:pt x="1351838" y="354901"/>
                </a:lnTo>
                <a:lnTo>
                  <a:pt x="1354874" y="351853"/>
                </a:lnTo>
                <a:lnTo>
                  <a:pt x="1354874" y="348805"/>
                </a:lnTo>
                <a:lnTo>
                  <a:pt x="10655" y="348805"/>
                </a:lnTo>
                <a:lnTo>
                  <a:pt x="4572" y="344233"/>
                </a:lnTo>
                <a:lnTo>
                  <a:pt x="10655" y="344233"/>
                </a:lnTo>
                <a:lnTo>
                  <a:pt x="10655" y="9144"/>
                </a:lnTo>
                <a:lnTo>
                  <a:pt x="4572" y="9144"/>
                </a:lnTo>
                <a:lnTo>
                  <a:pt x="10655" y="4572"/>
                </a:lnTo>
                <a:lnTo>
                  <a:pt x="1354874" y="4572"/>
                </a:lnTo>
                <a:lnTo>
                  <a:pt x="1354874" y="1524"/>
                </a:lnTo>
                <a:lnTo>
                  <a:pt x="1351838" y="0"/>
                </a:lnTo>
                <a:close/>
              </a:path>
              <a:path w="1355090" h="354965">
                <a:moveTo>
                  <a:pt x="10655" y="344233"/>
                </a:moveTo>
                <a:lnTo>
                  <a:pt x="4572" y="344233"/>
                </a:lnTo>
                <a:lnTo>
                  <a:pt x="10655" y="348805"/>
                </a:lnTo>
                <a:lnTo>
                  <a:pt x="10655" y="344233"/>
                </a:lnTo>
                <a:close/>
              </a:path>
              <a:path w="1355090" h="354965">
                <a:moveTo>
                  <a:pt x="1344218" y="344233"/>
                </a:moveTo>
                <a:lnTo>
                  <a:pt x="10655" y="344233"/>
                </a:lnTo>
                <a:lnTo>
                  <a:pt x="10655" y="348805"/>
                </a:lnTo>
                <a:lnTo>
                  <a:pt x="1344218" y="348805"/>
                </a:lnTo>
                <a:lnTo>
                  <a:pt x="1344218" y="344233"/>
                </a:lnTo>
                <a:close/>
              </a:path>
              <a:path w="1355090" h="354965">
                <a:moveTo>
                  <a:pt x="1344218" y="4572"/>
                </a:moveTo>
                <a:lnTo>
                  <a:pt x="1344218" y="348805"/>
                </a:lnTo>
                <a:lnTo>
                  <a:pt x="1348790" y="344233"/>
                </a:lnTo>
                <a:lnTo>
                  <a:pt x="1354874" y="344233"/>
                </a:lnTo>
                <a:lnTo>
                  <a:pt x="1354874" y="9144"/>
                </a:lnTo>
                <a:lnTo>
                  <a:pt x="1348790" y="9144"/>
                </a:lnTo>
                <a:lnTo>
                  <a:pt x="1344218" y="4572"/>
                </a:lnTo>
                <a:close/>
              </a:path>
              <a:path w="1355090" h="354965">
                <a:moveTo>
                  <a:pt x="1354874" y="344233"/>
                </a:moveTo>
                <a:lnTo>
                  <a:pt x="1348790" y="344233"/>
                </a:lnTo>
                <a:lnTo>
                  <a:pt x="1344218" y="348805"/>
                </a:lnTo>
                <a:lnTo>
                  <a:pt x="1354874" y="348805"/>
                </a:lnTo>
                <a:lnTo>
                  <a:pt x="1354874" y="344233"/>
                </a:lnTo>
                <a:close/>
              </a:path>
              <a:path w="1355090" h="354965">
                <a:moveTo>
                  <a:pt x="10655" y="4572"/>
                </a:moveTo>
                <a:lnTo>
                  <a:pt x="4572" y="9144"/>
                </a:lnTo>
                <a:lnTo>
                  <a:pt x="10655" y="9144"/>
                </a:lnTo>
                <a:lnTo>
                  <a:pt x="10655" y="4572"/>
                </a:lnTo>
                <a:close/>
              </a:path>
              <a:path w="1355090" h="354965">
                <a:moveTo>
                  <a:pt x="1344218" y="4572"/>
                </a:moveTo>
                <a:lnTo>
                  <a:pt x="10655" y="4572"/>
                </a:lnTo>
                <a:lnTo>
                  <a:pt x="10655" y="9144"/>
                </a:lnTo>
                <a:lnTo>
                  <a:pt x="1344218" y="9144"/>
                </a:lnTo>
                <a:lnTo>
                  <a:pt x="1344218" y="4572"/>
                </a:lnTo>
                <a:close/>
              </a:path>
              <a:path w="1355090" h="354965">
                <a:moveTo>
                  <a:pt x="1354874" y="4572"/>
                </a:moveTo>
                <a:lnTo>
                  <a:pt x="1344218" y="4572"/>
                </a:lnTo>
                <a:lnTo>
                  <a:pt x="1348790" y="9144"/>
                </a:lnTo>
                <a:lnTo>
                  <a:pt x="1354874" y="9144"/>
                </a:lnTo>
                <a:lnTo>
                  <a:pt x="1354874" y="457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941899" y="95502"/>
            <a:ext cx="1157605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spc="5" dirty="0">
                <a:latin typeface="Arial"/>
                <a:cs typeface="Arial"/>
              </a:rPr>
              <a:t>R</a:t>
            </a:r>
            <a:r>
              <a:rPr sz="1750" b="1" spc="-10" dirty="0">
                <a:latin typeface="Arial"/>
                <a:cs typeface="Arial"/>
              </a:rPr>
              <a:t> </a:t>
            </a:r>
            <a:r>
              <a:rPr sz="1750" b="1" spc="5" dirty="0">
                <a:latin typeface="Arial"/>
                <a:cs typeface="Arial"/>
              </a:rPr>
              <a:t>Package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3443" y="2517813"/>
            <a:ext cx="9741420" cy="2517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1217" y="2517813"/>
            <a:ext cx="8885872" cy="2517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3443" y="5035638"/>
            <a:ext cx="9741420" cy="15993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66927" y="5035638"/>
            <a:ext cx="8154034" cy="13970"/>
          </a:xfrm>
          <a:custGeom>
            <a:avLst/>
            <a:gdLst/>
            <a:ahLst/>
            <a:cxnLst/>
            <a:rect l="l" t="t" r="r" b="b"/>
            <a:pathLst>
              <a:path w="8154034" h="13970">
                <a:moveTo>
                  <a:pt x="0" y="13703"/>
                </a:moveTo>
                <a:lnTo>
                  <a:pt x="8153970" y="13703"/>
                </a:lnTo>
                <a:lnTo>
                  <a:pt x="8153970" y="0"/>
                </a:lnTo>
                <a:lnTo>
                  <a:pt x="0" y="0"/>
                </a:lnTo>
                <a:lnTo>
                  <a:pt x="0" y="137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6927" y="5035638"/>
            <a:ext cx="8154034" cy="13970"/>
          </a:xfrm>
          <a:custGeom>
            <a:avLst/>
            <a:gdLst/>
            <a:ahLst/>
            <a:cxnLst/>
            <a:rect l="l" t="t" r="r" b="b"/>
            <a:pathLst>
              <a:path w="8154034" h="13970">
                <a:moveTo>
                  <a:pt x="0" y="13703"/>
                </a:moveTo>
                <a:lnTo>
                  <a:pt x="8153970" y="13703"/>
                </a:lnTo>
                <a:lnTo>
                  <a:pt x="8153970" y="0"/>
                </a:lnTo>
                <a:lnTo>
                  <a:pt x="0" y="0"/>
                </a:lnTo>
                <a:lnTo>
                  <a:pt x="0" y="137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64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ggp</a:t>
            </a:r>
            <a:r>
              <a:rPr dirty="0"/>
              <a:t>l</a:t>
            </a:r>
            <a:r>
              <a:rPr spc="5" dirty="0"/>
              <a:t>o</a:t>
            </a:r>
            <a:r>
              <a:rPr dirty="0"/>
              <a:t>t</a:t>
            </a:r>
            <a:r>
              <a:rPr spc="5" dirty="0"/>
              <a:t>2</a:t>
            </a:r>
            <a:r>
              <a:rPr dirty="0"/>
              <a:t> </a:t>
            </a:r>
            <a:r>
              <a:rPr spc="15" dirty="0">
                <a:latin typeface="Malgun Gothic"/>
                <a:cs typeface="Malgun Gothic"/>
              </a:rPr>
              <a:t>패키지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7051" y="1313800"/>
            <a:ext cx="7921625" cy="34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83540" algn="l"/>
              </a:tabLst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	</a:t>
            </a:r>
            <a:r>
              <a:rPr sz="2200" spc="-5" dirty="0">
                <a:latin typeface="Arial"/>
                <a:cs typeface="Arial"/>
              </a:rPr>
              <a:t>ggp</a:t>
            </a:r>
            <a:r>
              <a:rPr sz="2200" dirty="0">
                <a:latin typeface="Arial"/>
                <a:cs typeface="Arial"/>
              </a:rPr>
              <a:t>l</a:t>
            </a:r>
            <a:r>
              <a:rPr sz="2200" spc="-5" dirty="0">
                <a:latin typeface="Arial"/>
                <a:cs typeface="Arial"/>
              </a:rPr>
              <a:t>ot</a:t>
            </a:r>
            <a:r>
              <a:rPr sz="2200" dirty="0">
                <a:latin typeface="Arial"/>
                <a:cs typeface="Arial"/>
              </a:rPr>
              <a:t>2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5" dirty="0">
                <a:latin typeface="Arial"/>
                <a:cs typeface="Arial"/>
              </a:rPr>
              <a:t> f</a:t>
            </a:r>
            <a:r>
              <a:rPr sz="2200" dirty="0">
                <a:latin typeface="Arial"/>
                <a:cs typeface="Arial"/>
              </a:rPr>
              <a:t>l</a:t>
            </a:r>
            <a:r>
              <a:rPr sz="2200" spc="-5" dirty="0">
                <a:latin typeface="Arial"/>
                <a:cs typeface="Arial"/>
              </a:rPr>
              <a:t>e</a:t>
            </a:r>
            <a:r>
              <a:rPr sz="2200" spc="-15" dirty="0">
                <a:latin typeface="Arial"/>
                <a:cs typeface="Arial"/>
              </a:rPr>
              <a:t>x</a:t>
            </a:r>
            <a:r>
              <a:rPr sz="2200" dirty="0">
                <a:latin typeface="Arial"/>
                <a:cs typeface="Arial"/>
              </a:rPr>
              <a:t>i</a:t>
            </a:r>
            <a:r>
              <a:rPr sz="2200" spc="-5" dirty="0">
                <a:latin typeface="Arial"/>
                <a:cs typeface="Arial"/>
              </a:rPr>
              <a:t>b</a:t>
            </a:r>
            <a:r>
              <a:rPr sz="2200" dirty="0">
                <a:latin typeface="Arial"/>
                <a:cs typeface="Arial"/>
              </a:rPr>
              <a:t>l</a:t>
            </a:r>
            <a:r>
              <a:rPr sz="2200" spc="-5" dirty="0">
                <a:latin typeface="Arial"/>
                <a:cs typeface="Arial"/>
              </a:rPr>
              <a:t>e,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</a:t>
            </a:r>
            <a:r>
              <a:rPr sz="2200" spc="-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l</a:t>
            </a:r>
            <a:r>
              <a:rPr sz="2200" spc="-5" dirty="0">
                <a:latin typeface="Arial"/>
                <a:cs typeface="Arial"/>
              </a:rPr>
              <a:t>orfu</a:t>
            </a:r>
            <a:r>
              <a:rPr sz="2200" dirty="0">
                <a:latin typeface="Arial"/>
                <a:cs typeface="Arial"/>
              </a:rPr>
              <a:t>l</a:t>
            </a:r>
            <a:r>
              <a:rPr sz="2200" spc="-5" dirty="0">
                <a:latin typeface="Arial"/>
                <a:cs typeface="Arial"/>
              </a:rPr>
              <a:t>,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</a:t>
            </a:r>
            <a:r>
              <a:rPr sz="2200" dirty="0">
                <a:latin typeface="Arial"/>
                <a:cs typeface="Arial"/>
              </a:rPr>
              <a:t>d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</a:t>
            </a:r>
            <a:r>
              <a:rPr sz="2200" dirty="0">
                <a:latin typeface="Arial"/>
                <a:cs typeface="Arial"/>
              </a:rPr>
              <a:t>y</a:t>
            </a:r>
            <a:r>
              <a:rPr sz="2200" spc="-5" dirty="0">
                <a:latin typeface="Arial"/>
                <a:cs typeface="Arial"/>
              </a:rPr>
              <a:t>nam</a:t>
            </a:r>
            <a:r>
              <a:rPr sz="2200" dirty="0">
                <a:latin typeface="Arial"/>
                <a:cs typeface="Arial"/>
              </a:rPr>
              <a:t>ic</a:t>
            </a:r>
            <a:r>
              <a:rPr sz="2200" spc="-5" dirty="0">
                <a:latin typeface="Arial"/>
                <a:cs typeface="Arial"/>
              </a:rPr>
              <a:t> graph</a:t>
            </a:r>
            <a:r>
              <a:rPr sz="2200" dirty="0">
                <a:latin typeface="Arial"/>
                <a:cs typeface="Arial"/>
              </a:rPr>
              <a:t>ics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pa</a:t>
            </a:r>
            <a:r>
              <a:rPr sz="2200" dirty="0">
                <a:latin typeface="Arial"/>
                <a:cs typeface="Arial"/>
              </a:rPr>
              <a:t>ck</a:t>
            </a:r>
            <a:r>
              <a:rPr sz="2200" spc="-5" dirty="0">
                <a:latin typeface="Arial"/>
                <a:cs typeface="Arial"/>
              </a:rPr>
              <a:t>age: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23071" y="74637"/>
            <a:ext cx="1814626" cy="350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21560" y="73113"/>
            <a:ext cx="1817662" cy="354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21560" y="73113"/>
            <a:ext cx="1818005" cy="354965"/>
          </a:xfrm>
          <a:custGeom>
            <a:avLst/>
            <a:gdLst/>
            <a:ahLst/>
            <a:cxnLst/>
            <a:rect l="l" t="t" r="r" b="b"/>
            <a:pathLst>
              <a:path w="1818004" h="354965">
                <a:moveTo>
                  <a:pt x="1816138" y="0"/>
                </a:moveTo>
                <a:lnTo>
                  <a:pt x="1511" y="0"/>
                </a:lnTo>
                <a:lnTo>
                  <a:pt x="0" y="1524"/>
                </a:lnTo>
                <a:lnTo>
                  <a:pt x="0" y="351853"/>
                </a:lnTo>
                <a:lnTo>
                  <a:pt x="1511" y="354901"/>
                </a:lnTo>
                <a:lnTo>
                  <a:pt x="1816138" y="354901"/>
                </a:lnTo>
                <a:lnTo>
                  <a:pt x="1817662" y="351853"/>
                </a:lnTo>
                <a:lnTo>
                  <a:pt x="1817662" y="348805"/>
                </a:lnTo>
                <a:lnTo>
                  <a:pt x="10655" y="348805"/>
                </a:lnTo>
                <a:lnTo>
                  <a:pt x="4559" y="344233"/>
                </a:lnTo>
                <a:lnTo>
                  <a:pt x="10655" y="344233"/>
                </a:lnTo>
                <a:lnTo>
                  <a:pt x="10655" y="9144"/>
                </a:lnTo>
                <a:lnTo>
                  <a:pt x="4559" y="9144"/>
                </a:lnTo>
                <a:lnTo>
                  <a:pt x="10655" y="4572"/>
                </a:lnTo>
                <a:lnTo>
                  <a:pt x="1817662" y="4572"/>
                </a:lnTo>
                <a:lnTo>
                  <a:pt x="1817662" y="1524"/>
                </a:lnTo>
                <a:lnTo>
                  <a:pt x="1816138" y="0"/>
                </a:lnTo>
                <a:close/>
              </a:path>
              <a:path w="1818004" h="354965">
                <a:moveTo>
                  <a:pt x="10655" y="344233"/>
                </a:moveTo>
                <a:lnTo>
                  <a:pt x="4559" y="344233"/>
                </a:lnTo>
                <a:lnTo>
                  <a:pt x="10655" y="348805"/>
                </a:lnTo>
                <a:lnTo>
                  <a:pt x="10655" y="344233"/>
                </a:lnTo>
                <a:close/>
              </a:path>
              <a:path w="1818004" h="354965">
                <a:moveTo>
                  <a:pt x="1807006" y="344233"/>
                </a:moveTo>
                <a:lnTo>
                  <a:pt x="10655" y="344233"/>
                </a:lnTo>
                <a:lnTo>
                  <a:pt x="10655" y="348805"/>
                </a:lnTo>
                <a:lnTo>
                  <a:pt x="1807006" y="348805"/>
                </a:lnTo>
                <a:lnTo>
                  <a:pt x="1807006" y="344233"/>
                </a:lnTo>
                <a:close/>
              </a:path>
              <a:path w="1818004" h="354965">
                <a:moveTo>
                  <a:pt x="1807006" y="4572"/>
                </a:moveTo>
                <a:lnTo>
                  <a:pt x="1807006" y="348805"/>
                </a:lnTo>
                <a:lnTo>
                  <a:pt x="1813090" y="344233"/>
                </a:lnTo>
                <a:lnTo>
                  <a:pt x="1817662" y="344233"/>
                </a:lnTo>
                <a:lnTo>
                  <a:pt x="1817662" y="9144"/>
                </a:lnTo>
                <a:lnTo>
                  <a:pt x="1813090" y="9144"/>
                </a:lnTo>
                <a:lnTo>
                  <a:pt x="1807006" y="4572"/>
                </a:lnTo>
                <a:close/>
              </a:path>
              <a:path w="1818004" h="354965">
                <a:moveTo>
                  <a:pt x="1817662" y="344233"/>
                </a:moveTo>
                <a:lnTo>
                  <a:pt x="1813090" y="344233"/>
                </a:lnTo>
                <a:lnTo>
                  <a:pt x="1807006" y="348805"/>
                </a:lnTo>
                <a:lnTo>
                  <a:pt x="1817662" y="348805"/>
                </a:lnTo>
                <a:lnTo>
                  <a:pt x="1817662" y="344233"/>
                </a:lnTo>
                <a:close/>
              </a:path>
              <a:path w="1818004" h="354965">
                <a:moveTo>
                  <a:pt x="10655" y="4572"/>
                </a:moveTo>
                <a:lnTo>
                  <a:pt x="4559" y="9144"/>
                </a:lnTo>
                <a:lnTo>
                  <a:pt x="10655" y="9144"/>
                </a:lnTo>
                <a:lnTo>
                  <a:pt x="10655" y="4572"/>
                </a:lnTo>
                <a:close/>
              </a:path>
              <a:path w="1818004" h="354965">
                <a:moveTo>
                  <a:pt x="1807006" y="4572"/>
                </a:moveTo>
                <a:lnTo>
                  <a:pt x="10655" y="4572"/>
                </a:lnTo>
                <a:lnTo>
                  <a:pt x="10655" y="9144"/>
                </a:lnTo>
                <a:lnTo>
                  <a:pt x="1807006" y="9144"/>
                </a:lnTo>
                <a:lnTo>
                  <a:pt x="1807006" y="4572"/>
                </a:lnTo>
                <a:close/>
              </a:path>
              <a:path w="1818004" h="354965">
                <a:moveTo>
                  <a:pt x="1817662" y="4572"/>
                </a:moveTo>
                <a:lnTo>
                  <a:pt x="1807006" y="4572"/>
                </a:lnTo>
                <a:lnTo>
                  <a:pt x="1813090" y="9144"/>
                </a:lnTo>
                <a:lnTo>
                  <a:pt x="1817662" y="9144"/>
                </a:lnTo>
                <a:lnTo>
                  <a:pt x="1817662" y="457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22047" y="95502"/>
            <a:ext cx="1614170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spc="5" dirty="0">
                <a:latin typeface="Arial"/>
                <a:cs typeface="Arial"/>
              </a:rPr>
              <a:t>R</a:t>
            </a:r>
            <a:r>
              <a:rPr sz="1750" b="1" spc="-10" dirty="0">
                <a:latin typeface="Arial"/>
                <a:cs typeface="Arial"/>
              </a:rPr>
              <a:t> </a:t>
            </a:r>
            <a:r>
              <a:rPr sz="1750" b="1" spc="-30" dirty="0">
                <a:latin typeface="Arial"/>
                <a:cs typeface="Arial"/>
              </a:rPr>
              <a:t>V</a:t>
            </a:r>
            <a:r>
              <a:rPr sz="1750" b="1" dirty="0">
                <a:latin typeface="Arial"/>
                <a:cs typeface="Arial"/>
              </a:rPr>
              <a:t>i</a:t>
            </a:r>
            <a:r>
              <a:rPr sz="1750" b="1" spc="5" dirty="0">
                <a:latin typeface="Arial"/>
                <a:cs typeface="Arial"/>
              </a:rPr>
              <a:t>sua</a:t>
            </a:r>
            <a:r>
              <a:rPr sz="1750" b="1" dirty="0">
                <a:latin typeface="Arial"/>
                <a:cs typeface="Arial"/>
              </a:rPr>
              <a:t>li</a:t>
            </a:r>
            <a:r>
              <a:rPr sz="1750" b="1" spc="10" dirty="0">
                <a:latin typeface="Arial"/>
                <a:cs typeface="Arial"/>
              </a:rPr>
              <a:t>z</a:t>
            </a:r>
            <a:r>
              <a:rPr sz="1750" b="1" spc="5" dirty="0">
                <a:latin typeface="Arial"/>
                <a:cs typeface="Arial"/>
              </a:rPr>
              <a:t>at</a:t>
            </a:r>
            <a:r>
              <a:rPr sz="1750" b="1" dirty="0">
                <a:latin typeface="Arial"/>
                <a:cs typeface="Arial"/>
              </a:rPr>
              <a:t>i</a:t>
            </a:r>
            <a:r>
              <a:rPr sz="1750" b="1" spc="5" dirty="0">
                <a:latin typeface="Arial"/>
                <a:cs typeface="Arial"/>
              </a:rPr>
              <a:t>on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33960" y="2373109"/>
            <a:ext cx="3554653" cy="19451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22409" y="2261920"/>
            <a:ext cx="3105556" cy="22192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7443" y="2347214"/>
            <a:ext cx="1982076" cy="20745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0036" y="4644174"/>
            <a:ext cx="3114700" cy="20532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19905" y="4663973"/>
            <a:ext cx="2014054" cy="19892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01789" y="4609147"/>
            <a:ext cx="2601671" cy="19603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64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5" dirty="0"/>
              <a:t>W</a:t>
            </a:r>
            <a:r>
              <a:rPr spc="5" dirty="0"/>
              <a:t>ord </a:t>
            </a:r>
            <a:r>
              <a:rPr spc="10" dirty="0"/>
              <a:t>C</a:t>
            </a:r>
            <a:r>
              <a:rPr dirty="0"/>
              <a:t>l</a:t>
            </a:r>
            <a:r>
              <a:rPr spc="5" dirty="0"/>
              <a:t>oud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7051" y="1313800"/>
            <a:ext cx="8773160" cy="34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83540" algn="l"/>
              </a:tabLst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	</a:t>
            </a:r>
            <a:r>
              <a:rPr sz="2200" b="1" dirty="0">
                <a:latin typeface="Arial"/>
                <a:cs typeface="Arial"/>
              </a:rPr>
              <a:t>R</a:t>
            </a:r>
            <a:r>
              <a:rPr sz="2200" b="1" spc="5" dirty="0">
                <a:latin typeface="Malgun Gothic"/>
                <a:cs typeface="Malgun Gothic"/>
              </a:rPr>
              <a:t>에서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-5" dirty="0">
                <a:latin typeface="Arial"/>
                <a:cs typeface="Arial"/>
              </a:rPr>
              <a:t>tex</a:t>
            </a:r>
            <a:r>
              <a:rPr sz="2200" b="1" dirty="0">
                <a:latin typeface="Arial"/>
                <a:cs typeface="Arial"/>
              </a:rPr>
              <a:t>t</a:t>
            </a:r>
            <a:r>
              <a:rPr sz="2200" b="1" spc="-5" dirty="0">
                <a:latin typeface="Arial"/>
                <a:cs typeface="Arial"/>
              </a:rPr>
              <a:t> </a:t>
            </a:r>
            <a:r>
              <a:rPr sz="2200" b="1" spc="10" dirty="0">
                <a:latin typeface="Arial"/>
                <a:cs typeface="Arial"/>
              </a:rPr>
              <a:t>m</a:t>
            </a:r>
            <a:r>
              <a:rPr sz="2200" b="1" spc="-5" dirty="0">
                <a:latin typeface="Arial"/>
                <a:cs typeface="Arial"/>
              </a:rPr>
              <a:t>inin</a:t>
            </a:r>
            <a:r>
              <a:rPr sz="2200" b="1" dirty="0">
                <a:latin typeface="Arial"/>
                <a:cs typeface="Arial"/>
              </a:rPr>
              <a:t>g</a:t>
            </a:r>
            <a:r>
              <a:rPr sz="2200" b="1" spc="-5" dirty="0">
                <a:latin typeface="Arial"/>
                <a:cs typeface="Arial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시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많이</a:t>
            </a:r>
            <a:r>
              <a:rPr sz="2200" b="1" spc="-16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사용하는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Arial"/>
                <a:cs typeface="Arial"/>
              </a:rPr>
              <a:t>W</a:t>
            </a:r>
            <a:r>
              <a:rPr sz="2200" b="1" spc="-5" dirty="0">
                <a:latin typeface="Arial"/>
                <a:cs typeface="Arial"/>
              </a:rPr>
              <a:t>o</a:t>
            </a:r>
            <a:r>
              <a:rPr sz="2200" b="1" spc="5" dirty="0">
                <a:latin typeface="Arial"/>
                <a:cs typeface="Arial"/>
              </a:rPr>
              <a:t>r</a:t>
            </a:r>
            <a:r>
              <a:rPr sz="2200" b="1" dirty="0">
                <a:latin typeface="Arial"/>
                <a:cs typeface="Arial"/>
              </a:rPr>
              <a:t>d</a:t>
            </a:r>
            <a:r>
              <a:rPr sz="2200" b="1" spc="-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C</a:t>
            </a:r>
            <a:r>
              <a:rPr sz="2200" b="1" spc="-5" dirty="0">
                <a:latin typeface="Arial"/>
                <a:cs typeface="Arial"/>
              </a:rPr>
              <a:t>lou</a:t>
            </a:r>
            <a:r>
              <a:rPr sz="2200" b="1" dirty="0">
                <a:latin typeface="Arial"/>
                <a:cs typeface="Arial"/>
              </a:rPr>
              <a:t>d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결과를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바로</a:t>
            </a:r>
            <a:r>
              <a:rPr sz="2200" b="1" spc="-16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출력</a:t>
            </a:r>
            <a:endParaRPr sz="22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23071" y="74637"/>
            <a:ext cx="1814626" cy="350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21560" y="73113"/>
            <a:ext cx="1817662" cy="354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21560" y="73113"/>
            <a:ext cx="1818005" cy="354965"/>
          </a:xfrm>
          <a:custGeom>
            <a:avLst/>
            <a:gdLst/>
            <a:ahLst/>
            <a:cxnLst/>
            <a:rect l="l" t="t" r="r" b="b"/>
            <a:pathLst>
              <a:path w="1818004" h="354965">
                <a:moveTo>
                  <a:pt x="1816138" y="0"/>
                </a:moveTo>
                <a:lnTo>
                  <a:pt x="1511" y="0"/>
                </a:lnTo>
                <a:lnTo>
                  <a:pt x="0" y="1524"/>
                </a:lnTo>
                <a:lnTo>
                  <a:pt x="0" y="351853"/>
                </a:lnTo>
                <a:lnTo>
                  <a:pt x="1511" y="354901"/>
                </a:lnTo>
                <a:lnTo>
                  <a:pt x="1816138" y="354901"/>
                </a:lnTo>
                <a:lnTo>
                  <a:pt x="1817662" y="351853"/>
                </a:lnTo>
                <a:lnTo>
                  <a:pt x="1817662" y="348805"/>
                </a:lnTo>
                <a:lnTo>
                  <a:pt x="10655" y="348805"/>
                </a:lnTo>
                <a:lnTo>
                  <a:pt x="4559" y="344233"/>
                </a:lnTo>
                <a:lnTo>
                  <a:pt x="10655" y="344233"/>
                </a:lnTo>
                <a:lnTo>
                  <a:pt x="10655" y="9144"/>
                </a:lnTo>
                <a:lnTo>
                  <a:pt x="4559" y="9144"/>
                </a:lnTo>
                <a:lnTo>
                  <a:pt x="10655" y="4572"/>
                </a:lnTo>
                <a:lnTo>
                  <a:pt x="1817662" y="4572"/>
                </a:lnTo>
                <a:lnTo>
                  <a:pt x="1817662" y="1524"/>
                </a:lnTo>
                <a:lnTo>
                  <a:pt x="1816138" y="0"/>
                </a:lnTo>
                <a:close/>
              </a:path>
              <a:path w="1818004" h="354965">
                <a:moveTo>
                  <a:pt x="10655" y="344233"/>
                </a:moveTo>
                <a:lnTo>
                  <a:pt x="4559" y="344233"/>
                </a:lnTo>
                <a:lnTo>
                  <a:pt x="10655" y="348805"/>
                </a:lnTo>
                <a:lnTo>
                  <a:pt x="10655" y="344233"/>
                </a:lnTo>
                <a:close/>
              </a:path>
              <a:path w="1818004" h="354965">
                <a:moveTo>
                  <a:pt x="1807006" y="344233"/>
                </a:moveTo>
                <a:lnTo>
                  <a:pt x="10655" y="344233"/>
                </a:lnTo>
                <a:lnTo>
                  <a:pt x="10655" y="348805"/>
                </a:lnTo>
                <a:lnTo>
                  <a:pt x="1807006" y="348805"/>
                </a:lnTo>
                <a:lnTo>
                  <a:pt x="1807006" y="344233"/>
                </a:lnTo>
                <a:close/>
              </a:path>
              <a:path w="1818004" h="354965">
                <a:moveTo>
                  <a:pt x="1807006" y="4572"/>
                </a:moveTo>
                <a:lnTo>
                  <a:pt x="1807006" y="348805"/>
                </a:lnTo>
                <a:lnTo>
                  <a:pt x="1813090" y="344233"/>
                </a:lnTo>
                <a:lnTo>
                  <a:pt x="1817662" y="344233"/>
                </a:lnTo>
                <a:lnTo>
                  <a:pt x="1817662" y="9144"/>
                </a:lnTo>
                <a:lnTo>
                  <a:pt x="1813090" y="9144"/>
                </a:lnTo>
                <a:lnTo>
                  <a:pt x="1807006" y="4572"/>
                </a:lnTo>
                <a:close/>
              </a:path>
              <a:path w="1818004" h="354965">
                <a:moveTo>
                  <a:pt x="1817662" y="344233"/>
                </a:moveTo>
                <a:lnTo>
                  <a:pt x="1813090" y="344233"/>
                </a:lnTo>
                <a:lnTo>
                  <a:pt x="1807006" y="348805"/>
                </a:lnTo>
                <a:lnTo>
                  <a:pt x="1817662" y="348805"/>
                </a:lnTo>
                <a:lnTo>
                  <a:pt x="1817662" y="344233"/>
                </a:lnTo>
                <a:close/>
              </a:path>
              <a:path w="1818004" h="354965">
                <a:moveTo>
                  <a:pt x="10655" y="4572"/>
                </a:moveTo>
                <a:lnTo>
                  <a:pt x="4559" y="9144"/>
                </a:lnTo>
                <a:lnTo>
                  <a:pt x="10655" y="9144"/>
                </a:lnTo>
                <a:lnTo>
                  <a:pt x="10655" y="4572"/>
                </a:lnTo>
                <a:close/>
              </a:path>
              <a:path w="1818004" h="354965">
                <a:moveTo>
                  <a:pt x="1807006" y="4572"/>
                </a:moveTo>
                <a:lnTo>
                  <a:pt x="10655" y="4572"/>
                </a:lnTo>
                <a:lnTo>
                  <a:pt x="10655" y="9144"/>
                </a:lnTo>
                <a:lnTo>
                  <a:pt x="1807006" y="9144"/>
                </a:lnTo>
                <a:lnTo>
                  <a:pt x="1807006" y="4572"/>
                </a:lnTo>
                <a:close/>
              </a:path>
              <a:path w="1818004" h="354965">
                <a:moveTo>
                  <a:pt x="1817662" y="4572"/>
                </a:moveTo>
                <a:lnTo>
                  <a:pt x="1807006" y="4572"/>
                </a:lnTo>
                <a:lnTo>
                  <a:pt x="1813090" y="9144"/>
                </a:lnTo>
                <a:lnTo>
                  <a:pt x="1817662" y="9144"/>
                </a:lnTo>
                <a:lnTo>
                  <a:pt x="1817662" y="457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22047" y="95502"/>
            <a:ext cx="1614170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spc="5" dirty="0">
                <a:latin typeface="Arial"/>
                <a:cs typeface="Arial"/>
              </a:rPr>
              <a:t>R</a:t>
            </a:r>
            <a:r>
              <a:rPr sz="1750" b="1" spc="-10" dirty="0">
                <a:latin typeface="Arial"/>
                <a:cs typeface="Arial"/>
              </a:rPr>
              <a:t> </a:t>
            </a:r>
            <a:r>
              <a:rPr sz="1750" b="1" spc="-30" dirty="0">
                <a:latin typeface="Arial"/>
                <a:cs typeface="Arial"/>
              </a:rPr>
              <a:t>V</a:t>
            </a:r>
            <a:r>
              <a:rPr sz="1750" b="1" dirty="0">
                <a:latin typeface="Arial"/>
                <a:cs typeface="Arial"/>
              </a:rPr>
              <a:t>i</a:t>
            </a:r>
            <a:r>
              <a:rPr sz="1750" b="1" spc="5" dirty="0">
                <a:latin typeface="Arial"/>
                <a:cs typeface="Arial"/>
              </a:rPr>
              <a:t>sua</a:t>
            </a:r>
            <a:r>
              <a:rPr sz="1750" b="1" dirty="0">
                <a:latin typeface="Arial"/>
                <a:cs typeface="Arial"/>
              </a:rPr>
              <a:t>li</a:t>
            </a:r>
            <a:r>
              <a:rPr sz="1750" b="1" spc="10" dirty="0">
                <a:latin typeface="Arial"/>
                <a:cs typeface="Arial"/>
              </a:rPr>
              <a:t>z</a:t>
            </a:r>
            <a:r>
              <a:rPr sz="1750" b="1" spc="5" dirty="0">
                <a:latin typeface="Arial"/>
                <a:cs typeface="Arial"/>
              </a:rPr>
              <a:t>at</a:t>
            </a:r>
            <a:r>
              <a:rPr sz="1750" b="1" dirty="0">
                <a:latin typeface="Arial"/>
                <a:cs typeface="Arial"/>
              </a:rPr>
              <a:t>i</a:t>
            </a:r>
            <a:r>
              <a:rPr sz="1750" b="1" spc="5" dirty="0">
                <a:latin typeface="Arial"/>
                <a:cs typeface="Arial"/>
              </a:rPr>
              <a:t>on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6591" y="1868944"/>
            <a:ext cx="5160708" cy="31666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4469" y="2791980"/>
            <a:ext cx="5287073" cy="22436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86591" y="5035638"/>
            <a:ext cx="5160708" cy="17882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469" y="5035638"/>
            <a:ext cx="5287073" cy="4447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64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06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3300" spc="-10" dirty="0"/>
              <a:t>2</a:t>
            </a:r>
            <a:r>
              <a:rPr sz="3300" dirty="0"/>
              <a:t>-D</a:t>
            </a:r>
            <a:r>
              <a:rPr sz="3300" spc="-10" dirty="0"/>
              <a:t> c</a:t>
            </a:r>
            <a:r>
              <a:rPr sz="3300" spc="5" dirty="0"/>
              <a:t>on</a:t>
            </a:r>
            <a:r>
              <a:rPr sz="3300" dirty="0"/>
              <a:t>t</a:t>
            </a:r>
            <a:r>
              <a:rPr sz="3300" spc="5" dirty="0"/>
              <a:t>ou</a:t>
            </a:r>
            <a:r>
              <a:rPr sz="3300" dirty="0"/>
              <a:t>r</a:t>
            </a:r>
            <a:r>
              <a:rPr sz="3300" spc="-15" dirty="0"/>
              <a:t> </a:t>
            </a:r>
            <a:r>
              <a:rPr sz="3300" dirty="0"/>
              <a:t>m</a:t>
            </a:r>
            <a:r>
              <a:rPr sz="3300" spc="-10" dirty="0"/>
              <a:t>a</a:t>
            </a:r>
            <a:r>
              <a:rPr sz="3300" dirty="0"/>
              <a:t>p</a:t>
            </a:r>
            <a:r>
              <a:rPr sz="3300" spc="10" dirty="0"/>
              <a:t> </a:t>
            </a:r>
            <a:r>
              <a:rPr sz="3300" spc="5" dirty="0"/>
              <a:t>o</a:t>
            </a:r>
            <a:r>
              <a:rPr sz="3300" dirty="0"/>
              <a:t>f</a:t>
            </a:r>
            <a:r>
              <a:rPr sz="3300" spc="5" dirty="0"/>
              <a:t> M</a:t>
            </a:r>
            <a:r>
              <a:rPr sz="3300" spc="-10" dirty="0"/>
              <a:t>a</a:t>
            </a:r>
            <a:r>
              <a:rPr sz="3300" spc="5" dirty="0"/>
              <a:t>ung</a:t>
            </a:r>
            <a:r>
              <a:rPr sz="3300" dirty="0"/>
              <a:t>a</a:t>
            </a:r>
            <a:r>
              <a:rPr sz="3300" spc="-15" dirty="0"/>
              <a:t> </a:t>
            </a:r>
            <a:r>
              <a:rPr sz="3300" spc="5" dirty="0"/>
              <a:t>Wh</a:t>
            </a:r>
            <a:r>
              <a:rPr sz="3300" spc="-10" dirty="0"/>
              <a:t>a</a:t>
            </a:r>
            <a:r>
              <a:rPr sz="3300" dirty="0"/>
              <a:t>u</a:t>
            </a:r>
            <a:r>
              <a:rPr sz="3300" spc="10" dirty="0"/>
              <a:t> </a:t>
            </a:r>
            <a:r>
              <a:rPr sz="3300" spc="-10" dirty="0"/>
              <a:t>v</a:t>
            </a:r>
            <a:r>
              <a:rPr sz="3300" spc="5" dirty="0"/>
              <a:t>o</a:t>
            </a:r>
            <a:r>
              <a:rPr sz="3300" dirty="0"/>
              <a:t>l</a:t>
            </a:r>
            <a:r>
              <a:rPr sz="3300" spc="-10" dirty="0"/>
              <a:t>ca</a:t>
            </a:r>
            <a:r>
              <a:rPr sz="3300" spc="5" dirty="0"/>
              <a:t>n</a:t>
            </a:r>
            <a:r>
              <a:rPr sz="3300" dirty="0"/>
              <a:t>o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8423071" y="74637"/>
            <a:ext cx="1814626" cy="350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21560" y="73113"/>
            <a:ext cx="1817662" cy="354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21560" y="73113"/>
            <a:ext cx="1818005" cy="354965"/>
          </a:xfrm>
          <a:custGeom>
            <a:avLst/>
            <a:gdLst/>
            <a:ahLst/>
            <a:cxnLst/>
            <a:rect l="l" t="t" r="r" b="b"/>
            <a:pathLst>
              <a:path w="1818004" h="354965">
                <a:moveTo>
                  <a:pt x="1816138" y="0"/>
                </a:moveTo>
                <a:lnTo>
                  <a:pt x="1511" y="0"/>
                </a:lnTo>
                <a:lnTo>
                  <a:pt x="0" y="1524"/>
                </a:lnTo>
                <a:lnTo>
                  <a:pt x="0" y="351853"/>
                </a:lnTo>
                <a:lnTo>
                  <a:pt x="1511" y="354901"/>
                </a:lnTo>
                <a:lnTo>
                  <a:pt x="1816138" y="354901"/>
                </a:lnTo>
                <a:lnTo>
                  <a:pt x="1817662" y="351853"/>
                </a:lnTo>
                <a:lnTo>
                  <a:pt x="1817662" y="348805"/>
                </a:lnTo>
                <a:lnTo>
                  <a:pt x="10655" y="348805"/>
                </a:lnTo>
                <a:lnTo>
                  <a:pt x="4559" y="344233"/>
                </a:lnTo>
                <a:lnTo>
                  <a:pt x="10655" y="344233"/>
                </a:lnTo>
                <a:lnTo>
                  <a:pt x="10655" y="9144"/>
                </a:lnTo>
                <a:lnTo>
                  <a:pt x="4559" y="9144"/>
                </a:lnTo>
                <a:lnTo>
                  <a:pt x="10655" y="4572"/>
                </a:lnTo>
                <a:lnTo>
                  <a:pt x="1817662" y="4572"/>
                </a:lnTo>
                <a:lnTo>
                  <a:pt x="1817662" y="1524"/>
                </a:lnTo>
                <a:lnTo>
                  <a:pt x="1816138" y="0"/>
                </a:lnTo>
                <a:close/>
              </a:path>
              <a:path w="1818004" h="354965">
                <a:moveTo>
                  <a:pt x="10655" y="344233"/>
                </a:moveTo>
                <a:lnTo>
                  <a:pt x="4559" y="344233"/>
                </a:lnTo>
                <a:lnTo>
                  <a:pt x="10655" y="348805"/>
                </a:lnTo>
                <a:lnTo>
                  <a:pt x="10655" y="344233"/>
                </a:lnTo>
                <a:close/>
              </a:path>
              <a:path w="1818004" h="354965">
                <a:moveTo>
                  <a:pt x="1807006" y="344233"/>
                </a:moveTo>
                <a:lnTo>
                  <a:pt x="10655" y="344233"/>
                </a:lnTo>
                <a:lnTo>
                  <a:pt x="10655" y="348805"/>
                </a:lnTo>
                <a:lnTo>
                  <a:pt x="1807006" y="348805"/>
                </a:lnTo>
                <a:lnTo>
                  <a:pt x="1807006" y="344233"/>
                </a:lnTo>
                <a:close/>
              </a:path>
              <a:path w="1818004" h="354965">
                <a:moveTo>
                  <a:pt x="1807006" y="4572"/>
                </a:moveTo>
                <a:lnTo>
                  <a:pt x="1807006" y="348805"/>
                </a:lnTo>
                <a:lnTo>
                  <a:pt x="1813090" y="344233"/>
                </a:lnTo>
                <a:lnTo>
                  <a:pt x="1817662" y="344233"/>
                </a:lnTo>
                <a:lnTo>
                  <a:pt x="1817662" y="9144"/>
                </a:lnTo>
                <a:lnTo>
                  <a:pt x="1813090" y="9144"/>
                </a:lnTo>
                <a:lnTo>
                  <a:pt x="1807006" y="4572"/>
                </a:lnTo>
                <a:close/>
              </a:path>
              <a:path w="1818004" h="354965">
                <a:moveTo>
                  <a:pt x="1817662" y="344233"/>
                </a:moveTo>
                <a:lnTo>
                  <a:pt x="1813090" y="344233"/>
                </a:lnTo>
                <a:lnTo>
                  <a:pt x="1807006" y="348805"/>
                </a:lnTo>
                <a:lnTo>
                  <a:pt x="1817662" y="348805"/>
                </a:lnTo>
                <a:lnTo>
                  <a:pt x="1817662" y="344233"/>
                </a:lnTo>
                <a:close/>
              </a:path>
              <a:path w="1818004" h="354965">
                <a:moveTo>
                  <a:pt x="10655" y="4572"/>
                </a:moveTo>
                <a:lnTo>
                  <a:pt x="4559" y="9144"/>
                </a:lnTo>
                <a:lnTo>
                  <a:pt x="10655" y="9144"/>
                </a:lnTo>
                <a:lnTo>
                  <a:pt x="10655" y="4572"/>
                </a:lnTo>
                <a:close/>
              </a:path>
              <a:path w="1818004" h="354965">
                <a:moveTo>
                  <a:pt x="1807006" y="4572"/>
                </a:moveTo>
                <a:lnTo>
                  <a:pt x="10655" y="4572"/>
                </a:lnTo>
                <a:lnTo>
                  <a:pt x="10655" y="9144"/>
                </a:lnTo>
                <a:lnTo>
                  <a:pt x="1807006" y="9144"/>
                </a:lnTo>
                <a:lnTo>
                  <a:pt x="1807006" y="4572"/>
                </a:lnTo>
                <a:close/>
              </a:path>
              <a:path w="1818004" h="354965">
                <a:moveTo>
                  <a:pt x="1817662" y="4572"/>
                </a:moveTo>
                <a:lnTo>
                  <a:pt x="1807006" y="4572"/>
                </a:lnTo>
                <a:lnTo>
                  <a:pt x="1813090" y="9144"/>
                </a:lnTo>
                <a:lnTo>
                  <a:pt x="1817662" y="9144"/>
                </a:lnTo>
                <a:lnTo>
                  <a:pt x="1817662" y="457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22047" y="95502"/>
            <a:ext cx="161417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spc="5" dirty="0">
                <a:latin typeface="Arial"/>
                <a:cs typeface="Arial"/>
              </a:rPr>
              <a:t>R</a:t>
            </a:r>
            <a:r>
              <a:rPr sz="1750" b="1" spc="-10" dirty="0">
                <a:latin typeface="Arial"/>
                <a:cs typeface="Arial"/>
              </a:rPr>
              <a:t> </a:t>
            </a:r>
            <a:r>
              <a:rPr sz="1750" b="1" spc="-30" dirty="0">
                <a:latin typeface="Arial"/>
                <a:cs typeface="Arial"/>
              </a:rPr>
              <a:t>V</a:t>
            </a:r>
            <a:r>
              <a:rPr sz="1750" b="1" dirty="0">
                <a:latin typeface="Arial"/>
                <a:cs typeface="Arial"/>
              </a:rPr>
              <a:t>i</a:t>
            </a:r>
            <a:r>
              <a:rPr sz="1750" b="1" spc="5" dirty="0">
                <a:latin typeface="Arial"/>
                <a:cs typeface="Arial"/>
              </a:rPr>
              <a:t>sua</a:t>
            </a:r>
            <a:r>
              <a:rPr sz="1750" b="1" dirty="0">
                <a:latin typeface="Arial"/>
                <a:cs typeface="Arial"/>
              </a:rPr>
              <a:t>li</a:t>
            </a:r>
            <a:r>
              <a:rPr sz="1750" b="1" spc="10" dirty="0">
                <a:latin typeface="Arial"/>
                <a:cs typeface="Arial"/>
              </a:rPr>
              <a:t>z</a:t>
            </a:r>
            <a:r>
              <a:rPr sz="1750" b="1" spc="5" dirty="0">
                <a:latin typeface="Arial"/>
                <a:cs typeface="Arial"/>
              </a:rPr>
              <a:t>at</a:t>
            </a:r>
            <a:r>
              <a:rPr sz="1750" b="1" dirty="0">
                <a:latin typeface="Arial"/>
                <a:cs typeface="Arial"/>
              </a:rPr>
              <a:t>i</a:t>
            </a:r>
            <a:r>
              <a:rPr sz="1750" b="1" spc="5" dirty="0">
                <a:latin typeface="Arial"/>
                <a:cs typeface="Arial"/>
              </a:rPr>
              <a:t>on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91530" y="1695297"/>
            <a:ext cx="4783175" cy="8225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4469" y="2200998"/>
            <a:ext cx="5483453" cy="3168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91530" y="2517813"/>
            <a:ext cx="4783175" cy="2517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4469" y="2517813"/>
            <a:ext cx="5483453" cy="2517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91530" y="5035638"/>
            <a:ext cx="4783175" cy="14485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4469" y="5035638"/>
            <a:ext cx="5483453" cy="6077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64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23071" y="74637"/>
            <a:ext cx="1814626" cy="350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21560" y="73113"/>
            <a:ext cx="1817662" cy="354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21560" y="73113"/>
            <a:ext cx="1818005" cy="354965"/>
          </a:xfrm>
          <a:custGeom>
            <a:avLst/>
            <a:gdLst/>
            <a:ahLst/>
            <a:cxnLst/>
            <a:rect l="l" t="t" r="r" b="b"/>
            <a:pathLst>
              <a:path w="1818004" h="354965">
                <a:moveTo>
                  <a:pt x="1816138" y="0"/>
                </a:moveTo>
                <a:lnTo>
                  <a:pt x="1511" y="0"/>
                </a:lnTo>
                <a:lnTo>
                  <a:pt x="0" y="1524"/>
                </a:lnTo>
                <a:lnTo>
                  <a:pt x="0" y="351853"/>
                </a:lnTo>
                <a:lnTo>
                  <a:pt x="1511" y="354901"/>
                </a:lnTo>
                <a:lnTo>
                  <a:pt x="1816138" y="354901"/>
                </a:lnTo>
                <a:lnTo>
                  <a:pt x="1817662" y="351853"/>
                </a:lnTo>
                <a:lnTo>
                  <a:pt x="1817662" y="348805"/>
                </a:lnTo>
                <a:lnTo>
                  <a:pt x="10655" y="348805"/>
                </a:lnTo>
                <a:lnTo>
                  <a:pt x="4559" y="344233"/>
                </a:lnTo>
                <a:lnTo>
                  <a:pt x="10655" y="344233"/>
                </a:lnTo>
                <a:lnTo>
                  <a:pt x="10655" y="9144"/>
                </a:lnTo>
                <a:lnTo>
                  <a:pt x="4559" y="9144"/>
                </a:lnTo>
                <a:lnTo>
                  <a:pt x="10655" y="4572"/>
                </a:lnTo>
                <a:lnTo>
                  <a:pt x="1817662" y="4572"/>
                </a:lnTo>
                <a:lnTo>
                  <a:pt x="1817662" y="1524"/>
                </a:lnTo>
                <a:lnTo>
                  <a:pt x="1816138" y="0"/>
                </a:lnTo>
                <a:close/>
              </a:path>
              <a:path w="1818004" h="354965">
                <a:moveTo>
                  <a:pt x="10655" y="344233"/>
                </a:moveTo>
                <a:lnTo>
                  <a:pt x="4559" y="344233"/>
                </a:lnTo>
                <a:lnTo>
                  <a:pt x="10655" y="348805"/>
                </a:lnTo>
                <a:lnTo>
                  <a:pt x="10655" y="344233"/>
                </a:lnTo>
                <a:close/>
              </a:path>
              <a:path w="1818004" h="354965">
                <a:moveTo>
                  <a:pt x="1807006" y="344233"/>
                </a:moveTo>
                <a:lnTo>
                  <a:pt x="10655" y="344233"/>
                </a:lnTo>
                <a:lnTo>
                  <a:pt x="10655" y="348805"/>
                </a:lnTo>
                <a:lnTo>
                  <a:pt x="1807006" y="348805"/>
                </a:lnTo>
                <a:lnTo>
                  <a:pt x="1807006" y="344233"/>
                </a:lnTo>
                <a:close/>
              </a:path>
              <a:path w="1818004" h="354965">
                <a:moveTo>
                  <a:pt x="1807006" y="4572"/>
                </a:moveTo>
                <a:lnTo>
                  <a:pt x="1807006" y="348805"/>
                </a:lnTo>
                <a:lnTo>
                  <a:pt x="1813090" y="344233"/>
                </a:lnTo>
                <a:lnTo>
                  <a:pt x="1817662" y="344233"/>
                </a:lnTo>
                <a:lnTo>
                  <a:pt x="1817662" y="9144"/>
                </a:lnTo>
                <a:lnTo>
                  <a:pt x="1813090" y="9144"/>
                </a:lnTo>
                <a:lnTo>
                  <a:pt x="1807006" y="4572"/>
                </a:lnTo>
                <a:close/>
              </a:path>
              <a:path w="1818004" h="354965">
                <a:moveTo>
                  <a:pt x="1817662" y="344233"/>
                </a:moveTo>
                <a:lnTo>
                  <a:pt x="1813090" y="344233"/>
                </a:lnTo>
                <a:lnTo>
                  <a:pt x="1807006" y="348805"/>
                </a:lnTo>
                <a:lnTo>
                  <a:pt x="1817662" y="348805"/>
                </a:lnTo>
                <a:lnTo>
                  <a:pt x="1817662" y="344233"/>
                </a:lnTo>
                <a:close/>
              </a:path>
              <a:path w="1818004" h="354965">
                <a:moveTo>
                  <a:pt x="10655" y="4572"/>
                </a:moveTo>
                <a:lnTo>
                  <a:pt x="4559" y="9144"/>
                </a:lnTo>
                <a:lnTo>
                  <a:pt x="10655" y="9144"/>
                </a:lnTo>
                <a:lnTo>
                  <a:pt x="10655" y="4572"/>
                </a:lnTo>
                <a:close/>
              </a:path>
              <a:path w="1818004" h="354965">
                <a:moveTo>
                  <a:pt x="1807006" y="4572"/>
                </a:moveTo>
                <a:lnTo>
                  <a:pt x="10655" y="4572"/>
                </a:lnTo>
                <a:lnTo>
                  <a:pt x="10655" y="9144"/>
                </a:lnTo>
                <a:lnTo>
                  <a:pt x="1807006" y="9144"/>
                </a:lnTo>
                <a:lnTo>
                  <a:pt x="1807006" y="4572"/>
                </a:lnTo>
                <a:close/>
              </a:path>
              <a:path w="1818004" h="354965">
                <a:moveTo>
                  <a:pt x="1817662" y="4572"/>
                </a:moveTo>
                <a:lnTo>
                  <a:pt x="1807006" y="4572"/>
                </a:lnTo>
                <a:lnTo>
                  <a:pt x="1813090" y="9144"/>
                </a:lnTo>
                <a:lnTo>
                  <a:pt x="1817662" y="9144"/>
                </a:lnTo>
                <a:lnTo>
                  <a:pt x="1817662" y="457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5711" y="95502"/>
            <a:ext cx="9460865" cy="157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1750" b="1" spc="5" dirty="0">
                <a:latin typeface="Arial"/>
                <a:cs typeface="Arial"/>
              </a:rPr>
              <a:t>R</a:t>
            </a:r>
            <a:r>
              <a:rPr sz="1750" b="1" spc="-10" dirty="0">
                <a:latin typeface="Arial"/>
                <a:cs typeface="Arial"/>
              </a:rPr>
              <a:t> </a:t>
            </a:r>
            <a:r>
              <a:rPr sz="1750" b="1" spc="-30" dirty="0">
                <a:latin typeface="Arial"/>
                <a:cs typeface="Arial"/>
              </a:rPr>
              <a:t>V</a:t>
            </a:r>
            <a:r>
              <a:rPr sz="1750" b="1" dirty="0">
                <a:latin typeface="Arial"/>
                <a:cs typeface="Arial"/>
              </a:rPr>
              <a:t>i</a:t>
            </a:r>
            <a:r>
              <a:rPr sz="1750" b="1" spc="5" dirty="0">
                <a:latin typeface="Arial"/>
                <a:cs typeface="Arial"/>
              </a:rPr>
              <a:t>sua</a:t>
            </a:r>
            <a:r>
              <a:rPr sz="1750" b="1" dirty="0">
                <a:latin typeface="Arial"/>
                <a:cs typeface="Arial"/>
              </a:rPr>
              <a:t>li</a:t>
            </a:r>
            <a:r>
              <a:rPr sz="1750" b="1" spc="10" dirty="0">
                <a:latin typeface="Arial"/>
                <a:cs typeface="Arial"/>
              </a:rPr>
              <a:t>z</a:t>
            </a:r>
            <a:r>
              <a:rPr sz="1750" b="1" spc="5" dirty="0">
                <a:latin typeface="Arial"/>
                <a:cs typeface="Arial"/>
              </a:rPr>
              <a:t>at</a:t>
            </a:r>
            <a:r>
              <a:rPr sz="1750" b="1" dirty="0">
                <a:latin typeface="Arial"/>
                <a:cs typeface="Arial"/>
              </a:rPr>
              <a:t>i</a:t>
            </a:r>
            <a:r>
              <a:rPr sz="1750" b="1" spc="5" dirty="0">
                <a:latin typeface="Arial"/>
                <a:cs typeface="Arial"/>
              </a:rPr>
              <a:t>on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155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</a:pPr>
            <a:r>
              <a:rPr sz="2650" b="1" spc="-5" dirty="0">
                <a:solidFill>
                  <a:srgbClr val="3A4979"/>
                </a:solidFill>
                <a:latin typeface="Arial"/>
                <a:cs typeface="Arial"/>
              </a:rPr>
              <a:t>3-D</a:t>
            </a:r>
            <a:r>
              <a:rPr sz="2650" b="1" spc="-25" dirty="0">
                <a:solidFill>
                  <a:srgbClr val="3A4979"/>
                </a:solidFill>
                <a:latin typeface="Arial"/>
                <a:cs typeface="Arial"/>
              </a:rPr>
              <a:t> </a:t>
            </a:r>
            <a:r>
              <a:rPr sz="2650" b="1" spc="-5" dirty="0">
                <a:solidFill>
                  <a:srgbClr val="3A4979"/>
                </a:solidFill>
                <a:latin typeface="Arial"/>
                <a:cs typeface="Arial"/>
              </a:rPr>
              <a:t>contour</a:t>
            </a:r>
            <a:r>
              <a:rPr sz="2650" b="1" spc="-30" dirty="0">
                <a:solidFill>
                  <a:srgbClr val="3A4979"/>
                </a:solidFill>
                <a:latin typeface="Arial"/>
                <a:cs typeface="Arial"/>
              </a:rPr>
              <a:t> </a:t>
            </a:r>
            <a:r>
              <a:rPr sz="2650" b="1" dirty="0">
                <a:solidFill>
                  <a:srgbClr val="3A4979"/>
                </a:solidFill>
                <a:latin typeface="Arial"/>
                <a:cs typeface="Arial"/>
              </a:rPr>
              <a:t>m</a:t>
            </a:r>
            <a:r>
              <a:rPr sz="2650" b="1" spc="-5" dirty="0">
                <a:solidFill>
                  <a:srgbClr val="3A4979"/>
                </a:solidFill>
                <a:latin typeface="Arial"/>
                <a:cs typeface="Arial"/>
              </a:rPr>
              <a:t>ap</a:t>
            </a:r>
            <a:r>
              <a:rPr sz="2650" b="1" spc="-15" dirty="0">
                <a:solidFill>
                  <a:srgbClr val="3A4979"/>
                </a:solidFill>
                <a:latin typeface="Arial"/>
                <a:cs typeface="Arial"/>
              </a:rPr>
              <a:t> </a:t>
            </a:r>
            <a:r>
              <a:rPr sz="2650" b="1" spc="-5" dirty="0">
                <a:solidFill>
                  <a:srgbClr val="3A4979"/>
                </a:solidFill>
                <a:latin typeface="Arial"/>
                <a:cs typeface="Arial"/>
              </a:rPr>
              <a:t>of</a:t>
            </a:r>
            <a:r>
              <a:rPr sz="2650" b="1" spc="-15" dirty="0">
                <a:solidFill>
                  <a:srgbClr val="3A4979"/>
                </a:solidFill>
                <a:latin typeface="Arial"/>
                <a:cs typeface="Arial"/>
              </a:rPr>
              <a:t> </a:t>
            </a:r>
            <a:r>
              <a:rPr sz="2650" b="1" spc="-10" dirty="0">
                <a:solidFill>
                  <a:srgbClr val="3A4979"/>
                </a:solidFill>
                <a:latin typeface="Arial"/>
                <a:cs typeface="Arial"/>
              </a:rPr>
              <a:t>M</a:t>
            </a:r>
            <a:r>
              <a:rPr sz="2650" b="1" spc="-5" dirty="0">
                <a:solidFill>
                  <a:srgbClr val="3A4979"/>
                </a:solidFill>
                <a:latin typeface="Arial"/>
                <a:cs typeface="Arial"/>
              </a:rPr>
              <a:t>aunga</a:t>
            </a:r>
            <a:r>
              <a:rPr sz="2650" b="1" spc="-30" dirty="0">
                <a:solidFill>
                  <a:srgbClr val="3A4979"/>
                </a:solidFill>
                <a:latin typeface="Arial"/>
                <a:cs typeface="Arial"/>
              </a:rPr>
              <a:t> </a:t>
            </a:r>
            <a:r>
              <a:rPr sz="2650" b="1" dirty="0">
                <a:solidFill>
                  <a:srgbClr val="3A4979"/>
                </a:solidFill>
                <a:latin typeface="Arial"/>
                <a:cs typeface="Arial"/>
              </a:rPr>
              <a:t>W</a:t>
            </a:r>
            <a:r>
              <a:rPr sz="2650" b="1" spc="-5" dirty="0">
                <a:solidFill>
                  <a:srgbClr val="3A4979"/>
                </a:solidFill>
                <a:latin typeface="Arial"/>
                <a:cs typeface="Arial"/>
              </a:rPr>
              <a:t>hau</a:t>
            </a:r>
            <a:r>
              <a:rPr sz="2650" b="1" spc="-30" dirty="0">
                <a:solidFill>
                  <a:srgbClr val="3A4979"/>
                </a:solidFill>
                <a:latin typeface="Arial"/>
                <a:cs typeface="Arial"/>
              </a:rPr>
              <a:t> </a:t>
            </a:r>
            <a:r>
              <a:rPr sz="2650" b="1" spc="-5" dirty="0">
                <a:solidFill>
                  <a:srgbClr val="3A4979"/>
                </a:solidFill>
                <a:latin typeface="Arial"/>
                <a:cs typeface="Arial"/>
              </a:rPr>
              <a:t>vo</a:t>
            </a:r>
            <a:r>
              <a:rPr sz="2650" b="1" spc="-10" dirty="0">
                <a:solidFill>
                  <a:srgbClr val="3A4979"/>
                </a:solidFill>
                <a:latin typeface="Arial"/>
                <a:cs typeface="Arial"/>
              </a:rPr>
              <a:t>l</a:t>
            </a:r>
            <a:r>
              <a:rPr sz="2650" b="1" spc="-5" dirty="0">
                <a:solidFill>
                  <a:srgbClr val="3A4979"/>
                </a:solidFill>
                <a:latin typeface="Arial"/>
                <a:cs typeface="Arial"/>
              </a:rPr>
              <a:t>cano</a:t>
            </a:r>
            <a:endParaRPr sz="2650">
              <a:latin typeface="Arial"/>
              <a:cs typeface="Arial"/>
            </a:endParaRPr>
          </a:p>
          <a:p>
            <a:pPr marL="348615" indent="-335915">
              <a:lnSpc>
                <a:spcPct val="100000"/>
              </a:lnSpc>
              <a:spcBef>
                <a:spcPts val="2075"/>
              </a:spcBef>
              <a:buClr>
                <a:srgbClr val="FF6600"/>
              </a:buClr>
              <a:buFont typeface="Arial"/>
              <a:buChar char="▪"/>
              <a:tabLst>
                <a:tab pos="349250" algn="l"/>
              </a:tabLst>
            </a:pPr>
            <a:r>
              <a:rPr sz="2650" spc="-10" dirty="0">
                <a:latin typeface="Arial"/>
                <a:cs typeface="Arial"/>
              </a:rPr>
              <a:t>M</a:t>
            </a:r>
            <a:r>
              <a:rPr sz="2650" spc="-5" dirty="0">
                <a:latin typeface="Arial"/>
                <a:cs typeface="Arial"/>
              </a:rPr>
              <a:t>a</a:t>
            </a:r>
            <a:r>
              <a:rPr sz="2650" dirty="0">
                <a:latin typeface="Arial"/>
                <a:cs typeface="Arial"/>
              </a:rPr>
              <a:t>k</a:t>
            </a:r>
            <a:r>
              <a:rPr sz="2650" spc="-5" dirty="0">
                <a:latin typeface="Arial"/>
                <a:cs typeface="Arial"/>
              </a:rPr>
              <a:t>e</a:t>
            </a:r>
            <a:r>
              <a:rPr sz="2650" spc="-30" dirty="0">
                <a:latin typeface="Arial"/>
                <a:cs typeface="Arial"/>
              </a:rPr>
              <a:t> </a:t>
            </a:r>
            <a:r>
              <a:rPr sz="2650" spc="-10" dirty="0">
                <a:latin typeface="Arial"/>
                <a:cs typeface="Arial"/>
              </a:rPr>
              <a:t>i</a:t>
            </a:r>
            <a:r>
              <a:rPr sz="2650" spc="-5" dirty="0">
                <a:latin typeface="Arial"/>
                <a:cs typeface="Arial"/>
              </a:rPr>
              <a:t>t</a:t>
            </a:r>
            <a:r>
              <a:rPr sz="2650" spc="-10" dirty="0">
                <a:latin typeface="Arial"/>
                <a:cs typeface="Arial"/>
              </a:rPr>
              <a:t> </a:t>
            </a:r>
            <a:r>
              <a:rPr sz="2650" spc="-5" dirty="0">
                <a:latin typeface="Arial"/>
                <a:cs typeface="Arial"/>
              </a:rPr>
              <a:t>3-d:</a:t>
            </a:r>
            <a:endParaRPr sz="26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40350" y="1319072"/>
            <a:ext cx="5034356" cy="1198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4469" y="1847621"/>
            <a:ext cx="5763564" cy="6701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40350" y="2517813"/>
            <a:ext cx="5034356" cy="2517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4469" y="2517813"/>
            <a:ext cx="5763564" cy="2517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40350" y="5035638"/>
            <a:ext cx="5034356" cy="168310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469" y="5035638"/>
            <a:ext cx="5763564" cy="15140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64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3950" spc="5" dirty="0"/>
              <a:t>Wh</a:t>
            </a:r>
            <a:r>
              <a:rPr sz="3950" dirty="0"/>
              <a:t>a</a:t>
            </a:r>
            <a:r>
              <a:rPr sz="3950" spc="5" dirty="0"/>
              <a:t>t</a:t>
            </a:r>
            <a:r>
              <a:rPr sz="3950" dirty="0"/>
              <a:t> i</a:t>
            </a:r>
            <a:r>
              <a:rPr sz="3950" spc="5" dirty="0"/>
              <a:t>s</a:t>
            </a:r>
            <a:r>
              <a:rPr sz="3950" dirty="0"/>
              <a:t> </a:t>
            </a:r>
            <a:r>
              <a:rPr sz="3950" spc="10" dirty="0"/>
              <a:t>R</a:t>
            </a:r>
            <a:r>
              <a:rPr sz="3950" spc="5" dirty="0"/>
              <a:t>?</a:t>
            </a:r>
            <a:endParaRPr sz="3950"/>
          </a:p>
        </p:txBody>
      </p:sp>
      <p:sp>
        <p:nvSpPr>
          <p:cNvPr id="3" name="object 3"/>
          <p:cNvSpPr/>
          <p:nvPr/>
        </p:nvSpPr>
        <p:spPr>
          <a:xfrm>
            <a:off x="952982" y="1261198"/>
            <a:ext cx="8922397" cy="379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9934" y="1258150"/>
            <a:ext cx="8926969" cy="385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9934" y="1258150"/>
            <a:ext cx="8927465" cy="385445"/>
          </a:xfrm>
          <a:custGeom>
            <a:avLst/>
            <a:gdLst/>
            <a:ahLst/>
            <a:cxnLst/>
            <a:rect l="l" t="t" r="r" b="b"/>
            <a:pathLst>
              <a:path w="8927465" h="385444">
                <a:moveTo>
                  <a:pt x="8925445" y="0"/>
                </a:moveTo>
                <a:lnTo>
                  <a:pt x="3047" y="0"/>
                </a:lnTo>
                <a:lnTo>
                  <a:pt x="0" y="3048"/>
                </a:lnTo>
                <a:lnTo>
                  <a:pt x="0" y="382320"/>
                </a:lnTo>
                <a:lnTo>
                  <a:pt x="3047" y="385356"/>
                </a:lnTo>
                <a:lnTo>
                  <a:pt x="8925445" y="385356"/>
                </a:lnTo>
                <a:lnTo>
                  <a:pt x="8926969" y="382320"/>
                </a:lnTo>
                <a:lnTo>
                  <a:pt x="8926969" y="379272"/>
                </a:lnTo>
                <a:lnTo>
                  <a:pt x="10655" y="379272"/>
                </a:lnTo>
                <a:lnTo>
                  <a:pt x="6096" y="374700"/>
                </a:lnTo>
                <a:lnTo>
                  <a:pt x="10655" y="374700"/>
                </a:lnTo>
                <a:lnTo>
                  <a:pt x="10655" y="10655"/>
                </a:lnTo>
                <a:lnTo>
                  <a:pt x="6096" y="10655"/>
                </a:lnTo>
                <a:lnTo>
                  <a:pt x="10655" y="6083"/>
                </a:lnTo>
                <a:lnTo>
                  <a:pt x="8926969" y="6083"/>
                </a:lnTo>
                <a:lnTo>
                  <a:pt x="8926969" y="3048"/>
                </a:lnTo>
                <a:lnTo>
                  <a:pt x="8925445" y="0"/>
                </a:lnTo>
                <a:close/>
              </a:path>
              <a:path w="8927465" h="385444">
                <a:moveTo>
                  <a:pt x="10655" y="374700"/>
                </a:moveTo>
                <a:lnTo>
                  <a:pt x="6096" y="374700"/>
                </a:lnTo>
                <a:lnTo>
                  <a:pt x="10655" y="379272"/>
                </a:lnTo>
                <a:lnTo>
                  <a:pt x="10655" y="374700"/>
                </a:lnTo>
                <a:close/>
              </a:path>
              <a:path w="8927465" h="385444">
                <a:moveTo>
                  <a:pt x="8917838" y="374700"/>
                </a:moveTo>
                <a:lnTo>
                  <a:pt x="10655" y="374700"/>
                </a:lnTo>
                <a:lnTo>
                  <a:pt x="10655" y="379272"/>
                </a:lnTo>
                <a:lnTo>
                  <a:pt x="8917838" y="379272"/>
                </a:lnTo>
                <a:lnTo>
                  <a:pt x="8917838" y="374700"/>
                </a:lnTo>
                <a:close/>
              </a:path>
              <a:path w="8927465" h="385444">
                <a:moveTo>
                  <a:pt x="8917838" y="6083"/>
                </a:moveTo>
                <a:lnTo>
                  <a:pt x="8917838" y="379272"/>
                </a:lnTo>
                <a:lnTo>
                  <a:pt x="8922410" y="374700"/>
                </a:lnTo>
                <a:lnTo>
                  <a:pt x="8926969" y="374700"/>
                </a:lnTo>
                <a:lnTo>
                  <a:pt x="8926969" y="10655"/>
                </a:lnTo>
                <a:lnTo>
                  <a:pt x="8922410" y="10655"/>
                </a:lnTo>
                <a:lnTo>
                  <a:pt x="8917838" y="6083"/>
                </a:lnTo>
                <a:close/>
              </a:path>
              <a:path w="8927465" h="385444">
                <a:moveTo>
                  <a:pt x="8926969" y="374700"/>
                </a:moveTo>
                <a:lnTo>
                  <a:pt x="8922410" y="374700"/>
                </a:lnTo>
                <a:lnTo>
                  <a:pt x="8917838" y="379272"/>
                </a:lnTo>
                <a:lnTo>
                  <a:pt x="8926969" y="379272"/>
                </a:lnTo>
                <a:lnTo>
                  <a:pt x="8926969" y="374700"/>
                </a:lnTo>
                <a:close/>
              </a:path>
              <a:path w="8927465" h="385444">
                <a:moveTo>
                  <a:pt x="10655" y="6083"/>
                </a:moveTo>
                <a:lnTo>
                  <a:pt x="6096" y="10655"/>
                </a:lnTo>
                <a:lnTo>
                  <a:pt x="10655" y="10655"/>
                </a:lnTo>
                <a:lnTo>
                  <a:pt x="10655" y="6083"/>
                </a:lnTo>
                <a:close/>
              </a:path>
              <a:path w="8927465" h="385444">
                <a:moveTo>
                  <a:pt x="8917838" y="6083"/>
                </a:moveTo>
                <a:lnTo>
                  <a:pt x="10655" y="6083"/>
                </a:lnTo>
                <a:lnTo>
                  <a:pt x="10655" y="10655"/>
                </a:lnTo>
                <a:lnTo>
                  <a:pt x="8917838" y="10655"/>
                </a:lnTo>
                <a:lnTo>
                  <a:pt x="8917838" y="6083"/>
                </a:lnTo>
                <a:close/>
              </a:path>
              <a:path w="8927465" h="385444">
                <a:moveTo>
                  <a:pt x="8926969" y="6083"/>
                </a:moveTo>
                <a:lnTo>
                  <a:pt x="8917838" y="6083"/>
                </a:lnTo>
                <a:lnTo>
                  <a:pt x="8922410" y="10655"/>
                </a:lnTo>
                <a:lnTo>
                  <a:pt x="8926969" y="10655"/>
                </a:lnTo>
                <a:lnTo>
                  <a:pt x="8926969" y="6083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469" y="5035638"/>
            <a:ext cx="10070465" cy="2520950"/>
          </a:xfrm>
          <a:custGeom>
            <a:avLst/>
            <a:gdLst/>
            <a:ahLst/>
            <a:cxnLst/>
            <a:rect l="l" t="t" r="r" b="b"/>
            <a:pathLst>
              <a:path w="10070465" h="2520950">
                <a:moveTo>
                  <a:pt x="0" y="0"/>
                </a:moveTo>
                <a:lnTo>
                  <a:pt x="10070236" y="0"/>
                </a:lnTo>
                <a:lnTo>
                  <a:pt x="10070236" y="2520861"/>
                </a:lnTo>
                <a:lnTo>
                  <a:pt x="0" y="252086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7200" y="1310495"/>
            <a:ext cx="7884795" cy="5810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790">
              <a:lnSpc>
                <a:spcPct val="100000"/>
              </a:lnSpc>
            </a:pPr>
            <a:r>
              <a:rPr sz="1750" b="1" spc="5" dirty="0">
                <a:latin typeface="Malgun Gothic"/>
                <a:cs typeface="Malgun Gothic"/>
              </a:rPr>
              <a:t>R</a:t>
            </a:r>
            <a:r>
              <a:rPr sz="1750" b="1" spc="-5" dirty="0">
                <a:latin typeface="Malgun Gothic"/>
                <a:cs typeface="Malgun Gothic"/>
              </a:rPr>
              <a:t> i</a:t>
            </a:r>
            <a:r>
              <a:rPr sz="1750" b="1" dirty="0">
                <a:latin typeface="Malgun Gothic"/>
                <a:cs typeface="Malgun Gothic"/>
              </a:rPr>
              <a:t>s</a:t>
            </a:r>
            <a:r>
              <a:rPr sz="1750" b="1" spc="10" dirty="0">
                <a:latin typeface="Malgun Gothic"/>
                <a:cs typeface="Malgun Gothic"/>
              </a:rPr>
              <a:t> </a:t>
            </a:r>
            <a:r>
              <a:rPr sz="1750" b="1" dirty="0">
                <a:latin typeface="Malgun Gothic"/>
                <a:cs typeface="Malgun Gothic"/>
              </a:rPr>
              <a:t>a</a:t>
            </a:r>
            <a:r>
              <a:rPr sz="1750" b="1" spc="10" dirty="0">
                <a:latin typeface="Malgun Gothic"/>
                <a:cs typeface="Malgun Gothic"/>
              </a:rPr>
              <a:t> </a:t>
            </a:r>
            <a:r>
              <a:rPr sz="1750" b="1" spc="-5" dirty="0">
                <a:latin typeface="Malgun Gothic"/>
                <a:cs typeface="Malgun Gothic"/>
              </a:rPr>
              <a:t>l</a:t>
            </a:r>
            <a:r>
              <a:rPr sz="1750" b="1" dirty="0">
                <a:latin typeface="Malgun Gothic"/>
                <a:cs typeface="Malgun Gothic"/>
              </a:rPr>
              <a:t>an</a:t>
            </a:r>
            <a:r>
              <a:rPr sz="1750" b="1" spc="5" dirty="0">
                <a:latin typeface="Malgun Gothic"/>
                <a:cs typeface="Malgun Gothic"/>
              </a:rPr>
              <a:t>g</a:t>
            </a:r>
            <a:r>
              <a:rPr sz="1750" b="1" dirty="0">
                <a:latin typeface="Malgun Gothic"/>
                <a:cs typeface="Malgun Gothic"/>
              </a:rPr>
              <a:t>ua</a:t>
            </a:r>
            <a:r>
              <a:rPr sz="1750" b="1" spc="5" dirty="0">
                <a:latin typeface="Malgun Gothic"/>
                <a:cs typeface="Malgun Gothic"/>
              </a:rPr>
              <a:t>g</a:t>
            </a:r>
            <a:r>
              <a:rPr sz="1750" b="1" dirty="0">
                <a:latin typeface="Malgun Gothic"/>
                <a:cs typeface="Malgun Gothic"/>
              </a:rPr>
              <a:t>e</a:t>
            </a:r>
            <a:r>
              <a:rPr sz="1750" b="1" spc="30" dirty="0">
                <a:latin typeface="Malgun Gothic"/>
                <a:cs typeface="Malgun Gothic"/>
              </a:rPr>
              <a:t> </a:t>
            </a:r>
            <a:r>
              <a:rPr sz="1750" b="1" dirty="0">
                <a:latin typeface="Malgun Gothic"/>
                <a:cs typeface="Malgun Gothic"/>
              </a:rPr>
              <a:t>an</a:t>
            </a:r>
            <a:r>
              <a:rPr sz="1750" b="1" spc="5" dirty="0">
                <a:latin typeface="Malgun Gothic"/>
                <a:cs typeface="Malgun Gothic"/>
              </a:rPr>
              <a:t>d </a:t>
            </a:r>
            <a:r>
              <a:rPr sz="1750" b="1" dirty="0">
                <a:latin typeface="Malgun Gothic"/>
                <a:cs typeface="Malgun Gothic"/>
              </a:rPr>
              <a:t>env</a:t>
            </a:r>
            <a:r>
              <a:rPr sz="1750" b="1" spc="-5" dirty="0">
                <a:latin typeface="Malgun Gothic"/>
                <a:cs typeface="Malgun Gothic"/>
              </a:rPr>
              <a:t>i</a:t>
            </a:r>
            <a:r>
              <a:rPr sz="1750" b="1" spc="-10" dirty="0">
                <a:latin typeface="Malgun Gothic"/>
                <a:cs typeface="Malgun Gothic"/>
              </a:rPr>
              <a:t>r</a:t>
            </a:r>
            <a:r>
              <a:rPr sz="1750" b="1" spc="5" dirty="0">
                <a:latin typeface="Malgun Gothic"/>
                <a:cs typeface="Malgun Gothic"/>
              </a:rPr>
              <a:t>o</a:t>
            </a:r>
            <a:r>
              <a:rPr sz="1750" b="1" dirty="0">
                <a:latin typeface="Malgun Gothic"/>
                <a:cs typeface="Malgun Gothic"/>
              </a:rPr>
              <a:t>n</a:t>
            </a:r>
            <a:r>
              <a:rPr sz="1750" b="1" spc="10" dirty="0">
                <a:latin typeface="Malgun Gothic"/>
                <a:cs typeface="Malgun Gothic"/>
              </a:rPr>
              <a:t>m</a:t>
            </a:r>
            <a:r>
              <a:rPr sz="1750" b="1" dirty="0">
                <a:latin typeface="Malgun Gothic"/>
                <a:cs typeface="Malgun Gothic"/>
              </a:rPr>
              <a:t>ent</a:t>
            </a:r>
            <a:r>
              <a:rPr sz="1750" b="1" spc="10" dirty="0">
                <a:latin typeface="Malgun Gothic"/>
                <a:cs typeface="Malgun Gothic"/>
              </a:rPr>
              <a:t> </a:t>
            </a:r>
            <a:r>
              <a:rPr sz="1750" b="1" dirty="0">
                <a:latin typeface="Malgun Gothic"/>
                <a:cs typeface="Malgun Gothic"/>
              </a:rPr>
              <a:t>f</a:t>
            </a:r>
            <a:r>
              <a:rPr sz="1750" b="1" spc="5" dirty="0">
                <a:latin typeface="Malgun Gothic"/>
                <a:cs typeface="Malgun Gothic"/>
              </a:rPr>
              <a:t>o</a:t>
            </a:r>
            <a:r>
              <a:rPr sz="1750" b="1" dirty="0">
                <a:latin typeface="Malgun Gothic"/>
                <a:cs typeface="Malgun Gothic"/>
              </a:rPr>
              <a:t>r</a:t>
            </a:r>
            <a:r>
              <a:rPr sz="1750" b="1" spc="-5" dirty="0">
                <a:latin typeface="Malgun Gothic"/>
                <a:cs typeface="Malgun Gothic"/>
              </a:rPr>
              <a:t> </a:t>
            </a:r>
            <a:r>
              <a:rPr sz="1750" b="1" dirty="0">
                <a:latin typeface="Malgun Gothic"/>
                <a:cs typeface="Malgun Gothic"/>
              </a:rPr>
              <a:t>s</a:t>
            </a:r>
            <a:r>
              <a:rPr sz="1750" b="1" spc="-10" dirty="0">
                <a:latin typeface="Malgun Gothic"/>
                <a:cs typeface="Malgun Gothic"/>
              </a:rPr>
              <a:t>t</a:t>
            </a:r>
            <a:r>
              <a:rPr sz="1750" b="1" dirty="0">
                <a:latin typeface="Malgun Gothic"/>
                <a:cs typeface="Malgun Gothic"/>
              </a:rPr>
              <a:t>a</a:t>
            </a:r>
            <a:r>
              <a:rPr sz="1750" b="1" spc="-10" dirty="0">
                <a:latin typeface="Malgun Gothic"/>
                <a:cs typeface="Malgun Gothic"/>
              </a:rPr>
              <a:t>t</a:t>
            </a:r>
            <a:r>
              <a:rPr sz="1750" b="1" spc="-5" dirty="0">
                <a:latin typeface="Malgun Gothic"/>
                <a:cs typeface="Malgun Gothic"/>
              </a:rPr>
              <a:t>i</a:t>
            </a:r>
            <a:r>
              <a:rPr sz="1750" b="1" dirty="0">
                <a:latin typeface="Malgun Gothic"/>
                <a:cs typeface="Malgun Gothic"/>
              </a:rPr>
              <a:t>s</a:t>
            </a:r>
            <a:r>
              <a:rPr sz="1750" b="1" spc="-10" dirty="0">
                <a:latin typeface="Malgun Gothic"/>
                <a:cs typeface="Malgun Gothic"/>
              </a:rPr>
              <a:t>t</a:t>
            </a:r>
            <a:r>
              <a:rPr sz="1750" b="1" spc="-5" dirty="0">
                <a:latin typeface="Malgun Gothic"/>
                <a:cs typeface="Malgun Gothic"/>
              </a:rPr>
              <a:t>i</a:t>
            </a:r>
            <a:r>
              <a:rPr sz="1750" b="1" spc="10" dirty="0">
                <a:latin typeface="Malgun Gothic"/>
                <a:cs typeface="Malgun Gothic"/>
              </a:rPr>
              <a:t>c</a:t>
            </a:r>
            <a:r>
              <a:rPr sz="1750" b="1" dirty="0">
                <a:latin typeface="Malgun Gothic"/>
                <a:cs typeface="Malgun Gothic"/>
              </a:rPr>
              <a:t>al</a:t>
            </a:r>
            <a:r>
              <a:rPr sz="1750" b="1" spc="15" dirty="0">
                <a:latin typeface="Malgun Gothic"/>
                <a:cs typeface="Malgun Gothic"/>
              </a:rPr>
              <a:t> </a:t>
            </a:r>
            <a:r>
              <a:rPr sz="1750" b="1" spc="10" dirty="0">
                <a:latin typeface="Malgun Gothic"/>
                <a:cs typeface="Malgun Gothic"/>
              </a:rPr>
              <a:t>c</a:t>
            </a:r>
            <a:r>
              <a:rPr sz="1750" b="1" spc="5" dirty="0">
                <a:latin typeface="Malgun Gothic"/>
                <a:cs typeface="Malgun Gothic"/>
              </a:rPr>
              <a:t>o</a:t>
            </a:r>
            <a:r>
              <a:rPr sz="1750" b="1" spc="10" dirty="0">
                <a:latin typeface="Malgun Gothic"/>
                <a:cs typeface="Malgun Gothic"/>
              </a:rPr>
              <a:t>m</a:t>
            </a:r>
            <a:r>
              <a:rPr sz="1750" b="1" dirty="0">
                <a:latin typeface="Malgun Gothic"/>
                <a:cs typeface="Malgun Gothic"/>
              </a:rPr>
              <a:t>pu</a:t>
            </a:r>
            <a:r>
              <a:rPr sz="1750" b="1" spc="-10" dirty="0">
                <a:latin typeface="Malgun Gothic"/>
                <a:cs typeface="Malgun Gothic"/>
              </a:rPr>
              <a:t>t</a:t>
            </a:r>
            <a:r>
              <a:rPr sz="1750" b="1" dirty="0">
                <a:latin typeface="Malgun Gothic"/>
                <a:cs typeface="Malgun Gothic"/>
              </a:rPr>
              <a:t>in</a:t>
            </a:r>
            <a:r>
              <a:rPr sz="1750" b="1" spc="5" dirty="0">
                <a:latin typeface="Malgun Gothic"/>
                <a:cs typeface="Malgun Gothic"/>
              </a:rPr>
              <a:t>g </a:t>
            </a:r>
            <a:r>
              <a:rPr sz="1750" b="1" dirty="0">
                <a:latin typeface="Malgun Gothic"/>
                <a:cs typeface="Malgun Gothic"/>
              </a:rPr>
              <a:t>an</a:t>
            </a:r>
            <a:r>
              <a:rPr sz="1750" b="1" spc="5" dirty="0">
                <a:latin typeface="Malgun Gothic"/>
                <a:cs typeface="Malgun Gothic"/>
              </a:rPr>
              <a:t>d</a:t>
            </a:r>
            <a:r>
              <a:rPr sz="1750" b="1" spc="20" dirty="0">
                <a:latin typeface="Malgun Gothic"/>
                <a:cs typeface="Malgun Gothic"/>
              </a:rPr>
              <a:t> </a:t>
            </a:r>
            <a:r>
              <a:rPr sz="1750" b="1" spc="5" dirty="0">
                <a:latin typeface="Malgun Gothic"/>
                <a:cs typeface="Malgun Gothic"/>
              </a:rPr>
              <a:t>g</a:t>
            </a:r>
            <a:r>
              <a:rPr sz="1750" b="1" dirty="0">
                <a:latin typeface="Malgun Gothic"/>
                <a:cs typeface="Malgun Gothic"/>
              </a:rPr>
              <a:t>raph</a:t>
            </a:r>
            <a:r>
              <a:rPr sz="1750" b="1" spc="-5" dirty="0">
                <a:latin typeface="Malgun Gothic"/>
                <a:cs typeface="Malgun Gothic"/>
              </a:rPr>
              <a:t>i</a:t>
            </a:r>
            <a:r>
              <a:rPr sz="1750" b="1" spc="10" dirty="0">
                <a:latin typeface="Malgun Gothic"/>
                <a:cs typeface="Malgun Gothic"/>
              </a:rPr>
              <a:t>c</a:t>
            </a:r>
            <a:r>
              <a:rPr sz="1750" b="1" dirty="0">
                <a:latin typeface="Malgun Gothic"/>
                <a:cs typeface="Malgun Gothic"/>
              </a:rPr>
              <a:t>s.</a:t>
            </a:r>
            <a:endParaRPr sz="175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sz="2200" spc="6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00" dirty="0">
                <a:latin typeface="Malgun Gothic"/>
                <a:cs typeface="Malgun Gothic"/>
              </a:rPr>
              <a:t>Da</a:t>
            </a:r>
            <a:r>
              <a:rPr sz="2200" spc="-10" dirty="0">
                <a:latin typeface="Malgun Gothic"/>
                <a:cs typeface="Malgun Gothic"/>
              </a:rPr>
              <a:t>t</a:t>
            </a:r>
            <a:r>
              <a:rPr sz="2200" dirty="0">
                <a:latin typeface="Malgun Gothic"/>
                <a:cs typeface="Malgun Gothic"/>
              </a:rPr>
              <a:t>a</a:t>
            </a:r>
            <a:r>
              <a:rPr sz="2200" spc="-2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a</a:t>
            </a:r>
            <a:r>
              <a:rPr sz="2200" spc="-5" dirty="0">
                <a:latin typeface="Malgun Gothic"/>
                <a:cs typeface="Malgun Gothic"/>
              </a:rPr>
              <a:t>n</a:t>
            </a:r>
            <a:r>
              <a:rPr sz="2200" dirty="0">
                <a:latin typeface="Malgun Gothic"/>
                <a:cs typeface="Malgun Gothic"/>
              </a:rPr>
              <a:t>a</a:t>
            </a:r>
            <a:r>
              <a:rPr sz="2200" spc="-5" dirty="0">
                <a:latin typeface="Malgun Gothic"/>
                <a:cs typeface="Malgun Gothic"/>
              </a:rPr>
              <a:t>l</a:t>
            </a:r>
            <a:r>
              <a:rPr sz="2200" spc="5" dirty="0">
                <a:latin typeface="Malgun Gothic"/>
                <a:cs typeface="Malgun Gothic"/>
              </a:rPr>
              <a:t>y</a:t>
            </a:r>
            <a:r>
              <a:rPr sz="2200" dirty="0">
                <a:latin typeface="Malgun Gothic"/>
                <a:cs typeface="Malgun Gothic"/>
              </a:rPr>
              <a:t>s</a:t>
            </a:r>
            <a:r>
              <a:rPr sz="2200" spc="-5" dirty="0">
                <a:latin typeface="Malgun Gothic"/>
                <a:cs typeface="Malgun Gothic"/>
              </a:rPr>
              <a:t>i</a:t>
            </a:r>
            <a:r>
              <a:rPr sz="2200" dirty="0">
                <a:latin typeface="Malgun Gothic"/>
                <a:cs typeface="Malgun Gothic"/>
              </a:rPr>
              <a:t>s</a:t>
            </a:r>
            <a:r>
              <a:rPr sz="2200" spc="-3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s</a:t>
            </a:r>
            <a:r>
              <a:rPr sz="2200" spc="-5" dirty="0">
                <a:latin typeface="Malgun Gothic"/>
                <a:cs typeface="Malgun Gothic"/>
              </a:rPr>
              <a:t>of</a:t>
            </a:r>
            <a:r>
              <a:rPr sz="2200" spc="-10" dirty="0">
                <a:latin typeface="Malgun Gothic"/>
                <a:cs typeface="Malgun Gothic"/>
              </a:rPr>
              <a:t>t</a:t>
            </a:r>
            <a:r>
              <a:rPr sz="2200" spc="-5" dirty="0">
                <a:latin typeface="Malgun Gothic"/>
                <a:cs typeface="Malgun Gothic"/>
              </a:rPr>
              <a:t>w</a:t>
            </a:r>
            <a:r>
              <a:rPr sz="2200" dirty="0">
                <a:latin typeface="Malgun Gothic"/>
                <a:cs typeface="Malgun Gothic"/>
              </a:rPr>
              <a:t>a</a:t>
            </a:r>
            <a:r>
              <a:rPr sz="2200" spc="-5" dirty="0">
                <a:latin typeface="Malgun Gothic"/>
                <a:cs typeface="Malgun Gothic"/>
              </a:rPr>
              <a:t>r</a:t>
            </a:r>
            <a:r>
              <a:rPr sz="2200" dirty="0">
                <a:latin typeface="Malgun Gothic"/>
                <a:cs typeface="Malgun Gothic"/>
              </a:rPr>
              <a:t>e</a:t>
            </a: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sz="2200" spc="6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00" dirty="0">
                <a:latin typeface="Malgun Gothic"/>
                <a:cs typeface="Malgun Gothic"/>
              </a:rPr>
              <a:t>A</a:t>
            </a:r>
            <a:r>
              <a:rPr sz="2200" spc="-20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p</a:t>
            </a:r>
            <a:r>
              <a:rPr sz="2200" spc="-5" dirty="0">
                <a:latin typeface="Malgun Gothic"/>
                <a:cs typeface="Malgun Gothic"/>
              </a:rPr>
              <a:t>ro</a:t>
            </a:r>
            <a:r>
              <a:rPr sz="2200" dirty="0">
                <a:latin typeface="Malgun Gothic"/>
                <a:cs typeface="Malgun Gothic"/>
              </a:rPr>
              <a:t>g</a:t>
            </a:r>
            <a:r>
              <a:rPr sz="2200" spc="-5" dirty="0">
                <a:latin typeface="Malgun Gothic"/>
                <a:cs typeface="Malgun Gothic"/>
              </a:rPr>
              <a:t>r</a:t>
            </a:r>
            <a:r>
              <a:rPr sz="2200" dirty="0">
                <a:latin typeface="Malgun Gothic"/>
                <a:cs typeface="Malgun Gothic"/>
              </a:rPr>
              <a:t>amm</a:t>
            </a:r>
            <a:r>
              <a:rPr sz="2200" spc="-5" dirty="0">
                <a:latin typeface="Malgun Gothic"/>
                <a:cs typeface="Malgun Gothic"/>
              </a:rPr>
              <a:t>in</a:t>
            </a:r>
            <a:r>
              <a:rPr sz="2200" dirty="0">
                <a:latin typeface="Malgun Gothic"/>
                <a:cs typeface="Malgun Gothic"/>
              </a:rPr>
              <a:t>g</a:t>
            </a:r>
            <a:r>
              <a:rPr sz="2200" spc="-5" dirty="0">
                <a:latin typeface="Malgun Gothic"/>
                <a:cs typeface="Malgun Gothic"/>
              </a:rPr>
              <a:t> l</a:t>
            </a:r>
            <a:r>
              <a:rPr sz="2200" dirty="0">
                <a:latin typeface="Malgun Gothic"/>
                <a:cs typeface="Malgun Gothic"/>
              </a:rPr>
              <a:t>a</a:t>
            </a:r>
            <a:r>
              <a:rPr sz="2200" spc="-5" dirty="0">
                <a:latin typeface="Malgun Gothic"/>
                <a:cs typeface="Malgun Gothic"/>
              </a:rPr>
              <a:t>n</a:t>
            </a:r>
            <a:r>
              <a:rPr sz="2200" dirty="0">
                <a:latin typeface="Malgun Gothic"/>
                <a:cs typeface="Malgun Gothic"/>
              </a:rPr>
              <a:t>g</a:t>
            </a:r>
            <a:r>
              <a:rPr sz="2200" spc="-5" dirty="0">
                <a:latin typeface="Malgun Gothic"/>
                <a:cs typeface="Malgun Gothic"/>
              </a:rPr>
              <a:t>u</a:t>
            </a:r>
            <a:r>
              <a:rPr sz="2200" dirty="0">
                <a:latin typeface="Malgun Gothic"/>
                <a:cs typeface="Malgun Gothic"/>
              </a:rPr>
              <a:t>age</a:t>
            </a:r>
          </a:p>
          <a:p>
            <a:pPr marL="405130">
              <a:lnSpc>
                <a:spcPct val="100000"/>
              </a:lnSpc>
              <a:spcBef>
                <a:spcPts val="1730"/>
              </a:spcBef>
              <a:tabLst>
                <a:tab pos="704850" algn="l"/>
              </a:tabLst>
            </a:pPr>
            <a:r>
              <a:rPr sz="1750" dirty="0">
                <a:solidFill>
                  <a:srgbClr val="FF3300"/>
                </a:solidFill>
                <a:latin typeface="Arial"/>
                <a:cs typeface="Arial"/>
              </a:rPr>
              <a:t>-	</a:t>
            </a:r>
            <a:r>
              <a:rPr sz="1750" spc="10" dirty="0">
                <a:latin typeface="Malgun Gothic"/>
                <a:cs typeface="Malgun Gothic"/>
              </a:rPr>
              <a:t>통계학자들이</a:t>
            </a:r>
            <a:r>
              <a:rPr sz="1750" spc="-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디자인하고</a:t>
            </a:r>
            <a:r>
              <a:rPr sz="1750" spc="1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통계학자들을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위한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개발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플랫폼</a:t>
            </a:r>
            <a:endParaRPr sz="175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sz="2200" spc="6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00" spc="-5" dirty="0">
                <a:latin typeface="Malgun Gothic"/>
                <a:cs typeface="Malgun Gothic"/>
              </a:rPr>
              <a:t>A</a:t>
            </a:r>
            <a:r>
              <a:rPr sz="2200" dirty="0">
                <a:latin typeface="Malgun Gothic"/>
                <a:cs typeface="Malgun Gothic"/>
              </a:rPr>
              <a:t>n</a:t>
            </a:r>
            <a:r>
              <a:rPr sz="2200" spc="-15" dirty="0">
                <a:latin typeface="Malgun Gothic"/>
                <a:cs typeface="Malgun Gothic"/>
              </a:rPr>
              <a:t> </a:t>
            </a:r>
            <a:r>
              <a:rPr sz="2200" spc="-10" dirty="0">
                <a:latin typeface="Malgun Gothic"/>
                <a:cs typeface="Malgun Gothic"/>
              </a:rPr>
              <a:t>e</a:t>
            </a:r>
            <a:r>
              <a:rPr sz="2200" spc="-5" dirty="0">
                <a:latin typeface="Malgun Gothic"/>
                <a:cs typeface="Malgun Gothic"/>
              </a:rPr>
              <a:t>n</a:t>
            </a:r>
            <a:r>
              <a:rPr sz="2200" dirty="0">
                <a:latin typeface="Malgun Gothic"/>
                <a:cs typeface="Malgun Gothic"/>
              </a:rPr>
              <a:t>v</a:t>
            </a:r>
            <a:r>
              <a:rPr sz="2200" spc="-5" dirty="0">
                <a:latin typeface="Malgun Gothic"/>
                <a:cs typeface="Malgun Gothic"/>
              </a:rPr>
              <a:t>iron</a:t>
            </a:r>
            <a:r>
              <a:rPr sz="2200" dirty="0">
                <a:latin typeface="Malgun Gothic"/>
                <a:cs typeface="Malgun Gothic"/>
              </a:rPr>
              <a:t>m</a:t>
            </a:r>
            <a:r>
              <a:rPr sz="2200" spc="5" dirty="0">
                <a:latin typeface="Malgun Gothic"/>
                <a:cs typeface="Malgun Gothic"/>
              </a:rPr>
              <a:t>e</a:t>
            </a:r>
            <a:r>
              <a:rPr sz="2200" spc="-5" dirty="0">
                <a:latin typeface="Malgun Gothic"/>
                <a:cs typeface="Malgun Gothic"/>
              </a:rPr>
              <a:t>nt</a:t>
            </a:r>
            <a:endParaRPr sz="2200" dirty="0">
              <a:latin typeface="Malgun Gothic"/>
              <a:cs typeface="Malgun Gothic"/>
            </a:endParaRPr>
          </a:p>
          <a:p>
            <a:pPr marL="704850" marR="1722755" indent="-300355">
              <a:lnSpc>
                <a:spcPct val="100499"/>
              </a:lnSpc>
              <a:spcBef>
                <a:spcPts val="1720"/>
              </a:spcBef>
              <a:tabLst>
                <a:tab pos="704850" algn="l"/>
              </a:tabLst>
            </a:pPr>
            <a:r>
              <a:rPr sz="1750" dirty="0">
                <a:solidFill>
                  <a:srgbClr val="FF3300"/>
                </a:solidFill>
                <a:latin typeface="Arial"/>
                <a:cs typeface="Arial"/>
              </a:rPr>
              <a:t>-	</a:t>
            </a:r>
            <a:r>
              <a:rPr sz="1750" spc="10" dirty="0">
                <a:latin typeface="Malgun Gothic"/>
                <a:cs typeface="Malgun Gothic"/>
              </a:rPr>
              <a:t>데이터와</a:t>
            </a:r>
            <a:r>
              <a:rPr sz="1750" spc="-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관련된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입출력</a:t>
            </a:r>
            <a:r>
              <a:rPr sz="1750" dirty="0">
                <a:latin typeface="Malgun Gothic"/>
                <a:cs typeface="Malgun Gothic"/>
              </a:rPr>
              <a:t>,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핸들링</a:t>
            </a:r>
            <a:r>
              <a:rPr sz="1750" dirty="0">
                <a:latin typeface="Malgun Gothic"/>
                <a:cs typeface="Malgun Gothic"/>
              </a:rPr>
              <a:t>,</a:t>
            </a:r>
            <a:r>
              <a:rPr sz="1750" spc="1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관리</a:t>
            </a:r>
            <a:r>
              <a:rPr sz="1750" dirty="0">
                <a:latin typeface="Malgun Gothic"/>
                <a:cs typeface="Malgun Gothic"/>
              </a:rPr>
              <a:t>,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분석</a:t>
            </a:r>
            <a:r>
              <a:rPr sz="1750" dirty="0">
                <a:latin typeface="Malgun Gothic"/>
                <a:cs typeface="Malgun Gothic"/>
              </a:rPr>
              <a:t>,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그래픽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등 최신의</a:t>
            </a:r>
            <a:r>
              <a:rPr sz="1750" spc="-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알고리즘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및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라이브러리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제공</a:t>
            </a:r>
            <a:endParaRPr sz="175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sz="2200" spc="6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00" spc="-5" dirty="0">
                <a:latin typeface="Malgun Gothic"/>
                <a:cs typeface="Malgun Gothic"/>
              </a:rPr>
              <a:t>A</a:t>
            </a:r>
            <a:r>
              <a:rPr sz="2200" dirty="0">
                <a:latin typeface="Malgun Gothic"/>
                <a:cs typeface="Malgun Gothic"/>
              </a:rPr>
              <a:t>n</a:t>
            </a:r>
            <a:r>
              <a:rPr sz="2200" spc="-15" dirty="0">
                <a:latin typeface="Malgun Gothic"/>
                <a:cs typeface="Malgun Gothic"/>
              </a:rPr>
              <a:t> </a:t>
            </a:r>
            <a:r>
              <a:rPr sz="2200" spc="-5" dirty="0">
                <a:latin typeface="Malgun Gothic"/>
                <a:cs typeface="Malgun Gothic"/>
              </a:rPr>
              <a:t>o</a:t>
            </a:r>
            <a:r>
              <a:rPr sz="2200" spc="5" dirty="0">
                <a:latin typeface="Malgun Gothic"/>
                <a:cs typeface="Malgun Gothic"/>
              </a:rPr>
              <a:t>p</a:t>
            </a:r>
            <a:r>
              <a:rPr sz="2200" spc="-10" dirty="0">
                <a:latin typeface="Malgun Gothic"/>
                <a:cs typeface="Malgun Gothic"/>
              </a:rPr>
              <a:t>e</a:t>
            </a:r>
            <a:r>
              <a:rPr sz="2200" spc="-5" dirty="0">
                <a:latin typeface="Malgun Gothic"/>
                <a:cs typeface="Malgun Gothic"/>
              </a:rPr>
              <a:t>n</a:t>
            </a:r>
            <a:r>
              <a:rPr sz="2200" spc="-10" dirty="0">
                <a:latin typeface="Malgun Gothic"/>
                <a:cs typeface="Malgun Gothic"/>
              </a:rPr>
              <a:t>-</a:t>
            </a:r>
            <a:r>
              <a:rPr sz="2200" dirty="0">
                <a:latin typeface="Malgun Gothic"/>
                <a:cs typeface="Malgun Gothic"/>
              </a:rPr>
              <a:t>s</a:t>
            </a:r>
            <a:r>
              <a:rPr sz="2200" spc="-5" dirty="0">
                <a:latin typeface="Malgun Gothic"/>
                <a:cs typeface="Malgun Gothic"/>
              </a:rPr>
              <a:t>our</a:t>
            </a:r>
            <a:r>
              <a:rPr sz="2200" dirty="0">
                <a:latin typeface="Malgun Gothic"/>
                <a:cs typeface="Malgun Gothic"/>
              </a:rPr>
              <a:t>ce</a:t>
            </a:r>
            <a:r>
              <a:rPr sz="2200" spc="45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s</a:t>
            </a:r>
            <a:r>
              <a:rPr sz="2200" spc="-5" dirty="0">
                <a:latin typeface="Malgun Gothic"/>
                <a:cs typeface="Malgun Gothic"/>
              </a:rPr>
              <a:t>of</a:t>
            </a:r>
            <a:r>
              <a:rPr sz="2200" spc="-10" dirty="0">
                <a:latin typeface="Malgun Gothic"/>
                <a:cs typeface="Malgun Gothic"/>
              </a:rPr>
              <a:t>t</a:t>
            </a:r>
            <a:r>
              <a:rPr sz="2200" spc="-5" dirty="0">
                <a:latin typeface="Malgun Gothic"/>
                <a:cs typeface="Malgun Gothic"/>
              </a:rPr>
              <a:t>w</a:t>
            </a:r>
            <a:r>
              <a:rPr sz="2200" dirty="0">
                <a:latin typeface="Malgun Gothic"/>
                <a:cs typeface="Malgun Gothic"/>
              </a:rPr>
              <a:t>a</a:t>
            </a:r>
            <a:r>
              <a:rPr sz="2200" spc="-5" dirty="0">
                <a:latin typeface="Malgun Gothic"/>
                <a:cs typeface="Malgun Gothic"/>
              </a:rPr>
              <a:t>r</a:t>
            </a:r>
            <a:r>
              <a:rPr sz="2200" dirty="0">
                <a:latin typeface="Malgun Gothic"/>
                <a:cs typeface="Malgun Gothic"/>
              </a:rPr>
              <a:t>e</a:t>
            </a:r>
            <a:r>
              <a:rPr sz="2200" spc="10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p</a:t>
            </a:r>
            <a:r>
              <a:rPr sz="2200" spc="-5" dirty="0">
                <a:latin typeface="Malgun Gothic"/>
                <a:cs typeface="Malgun Gothic"/>
              </a:rPr>
              <a:t>roj</a:t>
            </a:r>
            <a:r>
              <a:rPr sz="2200" spc="-10" dirty="0">
                <a:latin typeface="Malgun Gothic"/>
                <a:cs typeface="Malgun Gothic"/>
              </a:rPr>
              <a:t>e</a:t>
            </a:r>
            <a:r>
              <a:rPr sz="2200" dirty="0">
                <a:latin typeface="Malgun Gothic"/>
                <a:cs typeface="Malgun Gothic"/>
              </a:rPr>
              <a:t>c</a:t>
            </a:r>
            <a:r>
              <a:rPr sz="2200" spc="-5" dirty="0">
                <a:latin typeface="Malgun Gothic"/>
                <a:cs typeface="Malgun Gothic"/>
              </a:rPr>
              <a:t>t</a:t>
            </a:r>
            <a:endParaRPr sz="2200" dirty="0">
              <a:latin typeface="Malgun Gothic"/>
              <a:cs typeface="Malgun Gothic"/>
            </a:endParaRPr>
          </a:p>
          <a:p>
            <a:pPr marL="405130">
              <a:lnSpc>
                <a:spcPct val="100000"/>
              </a:lnSpc>
              <a:spcBef>
                <a:spcPts val="1730"/>
              </a:spcBef>
              <a:tabLst>
                <a:tab pos="704850" algn="l"/>
              </a:tabLst>
            </a:pPr>
            <a:r>
              <a:rPr sz="1750" dirty="0">
                <a:solidFill>
                  <a:srgbClr val="FF3300"/>
                </a:solidFill>
                <a:latin typeface="Arial"/>
                <a:cs typeface="Arial"/>
              </a:rPr>
              <a:t>-	</a:t>
            </a:r>
            <a:r>
              <a:rPr sz="1750" spc="-5" dirty="0">
                <a:latin typeface="Malgun Gothic"/>
                <a:cs typeface="Malgun Gothic"/>
              </a:rPr>
              <a:t>F</a:t>
            </a:r>
            <a:r>
              <a:rPr sz="1750" dirty="0">
                <a:latin typeface="Malgun Gothic"/>
                <a:cs typeface="Malgun Gothic"/>
              </a:rPr>
              <a:t>r</a:t>
            </a:r>
            <a:r>
              <a:rPr sz="1750" spc="5" dirty="0">
                <a:latin typeface="Malgun Gothic"/>
                <a:cs typeface="Malgun Gothic"/>
              </a:rPr>
              <a:t>ee</a:t>
            </a:r>
            <a:r>
              <a:rPr sz="1750" dirty="0">
                <a:latin typeface="Malgun Gothic"/>
                <a:cs typeface="Malgun Gothic"/>
              </a:rPr>
              <a:t>,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dirty="0">
                <a:latin typeface="Malgun Gothic"/>
                <a:cs typeface="Malgun Gothic"/>
              </a:rPr>
              <a:t>op</a:t>
            </a:r>
            <a:r>
              <a:rPr sz="1750" spc="5" dirty="0">
                <a:latin typeface="Malgun Gothic"/>
                <a:cs typeface="Malgun Gothic"/>
              </a:rPr>
              <a:t>en</a:t>
            </a:r>
            <a:r>
              <a:rPr sz="1750" dirty="0">
                <a:latin typeface="Malgun Gothic"/>
                <a:cs typeface="Malgun Gothic"/>
              </a:rPr>
              <a:t>,</a:t>
            </a:r>
            <a:r>
              <a:rPr sz="1750" spc="15" dirty="0">
                <a:latin typeface="Malgun Gothic"/>
                <a:cs typeface="Malgun Gothic"/>
              </a:rPr>
              <a:t> </a:t>
            </a:r>
            <a:r>
              <a:rPr sz="1750" spc="-5" dirty="0">
                <a:latin typeface="Malgun Gothic"/>
                <a:cs typeface="Malgun Gothic"/>
              </a:rPr>
              <a:t>a</a:t>
            </a:r>
            <a:r>
              <a:rPr sz="1750" spc="5" dirty="0">
                <a:latin typeface="Malgun Gothic"/>
                <a:cs typeface="Malgun Gothic"/>
              </a:rPr>
              <a:t>nd</a:t>
            </a:r>
            <a:r>
              <a:rPr sz="1750" spc="10" dirty="0">
                <a:latin typeface="Malgun Gothic"/>
                <a:cs typeface="Malgun Gothic"/>
              </a:rPr>
              <a:t> </a:t>
            </a:r>
            <a:r>
              <a:rPr sz="1750" spc="-5" dirty="0">
                <a:latin typeface="Malgun Gothic"/>
                <a:cs typeface="Malgun Gothic"/>
              </a:rPr>
              <a:t>ac</a:t>
            </a:r>
            <a:r>
              <a:rPr sz="1750" spc="5" dirty="0">
                <a:latin typeface="Malgun Gothic"/>
                <a:cs typeface="Malgun Gothic"/>
              </a:rPr>
              <a:t>t</a:t>
            </a:r>
            <a:r>
              <a:rPr sz="1750" spc="-5" dirty="0">
                <a:latin typeface="Malgun Gothic"/>
                <a:cs typeface="Malgun Gothic"/>
              </a:rPr>
              <a:t>i</a:t>
            </a:r>
            <a:r>
              <a:rPr sz="1750" spc="10" dirty="0">
                <a:latin typeface="Malgun Gothic"/>
                <a:cs typeface="Malgun Gothic"/>
              </a:rPr>
              <a:t>v</a:t>
            </a:r>
            <a:r>
              <a:rPr sz="1750" spc="5" dirty="0">
                <a:latin typeface="Malgun Gothic"/>
                <a:cs typeface="Malgun Gothic"/>
              </a:rPr>
              <a:t>e</a:t>
            </a:r>
            <a:endParaRPr sz="175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sz="2200" spc="6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00" dirty="0">
                <a:latin typeface="Malgun Gothic"/>
                <a:cs typeface="Malgun Gothic"/>
              </a:rPr>
              <a:t>A</a:t>
            </a:r>
            <a:r>
              <a:rPr sz="2200" spc="-2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c</a:t>
            </a:r>
            <a:r>
              <a:rPr sz="2200" spc="-5" dirty="0">
                <a:latin typeface="Malgun Gothic"/>
                <a:cs typeface="Malgun Gothic"/>
              </a:rPr>
              <a:t>o</a:t>
            </a:r>
            <a:r>
              <a:rPr sz="2200" dirty="0">
                <a:latin typeface="Malgun Gothic"/>
                <a:cs typeface="Malgun Gothic"/>
              </a:rPr>
              <a:t>mm</a:t>
            </a:r>
            <a:r>
              <a:rPr sz="2200" spc="-5" dirty="0">
                <a:latin typeface="Malgun Gothic"/>
                <a:cs typeface="Malgun Gothic"/>
              </a:rPr>
              <a:t>uni</a:t>
            </a:r>
            <a:r>
              <a:rPr sz="2200" spc="-10" dirty="0">
                <a:latin typeface="Malgun Gothic"/>
                <a:cs typeface="Malgun Gothic"/>
              </a:rPr>
              <a:t>t</a:t>
            </a:r>
            <a:r>
              <a:rPr sz="2200" dirty="0">
                <a:latin typeface="Malgun Gothic"/>
                <a:cs typeface="Malgun Gothic"/>
              </a:rPr>
              <a:t>y</a:t>
            </a:r>
          </a:p>
          <a:p>
            <a:pPr marL="405130">
              <a:lnSpc>
                <a:spcPct val="100000"/>
              </a:lnSpc>
              <a:spcBef>
                <a:spcPts val="1730"/>
              </a:spcBef>
              <a:tabLst>
                <a:tab pos="704850" algn="l"/>
              </a:tabLst>
            </a:pPr>
            <a:r>
              <a:rPr sz="1750" dirty="0">
                <a:solidFill>
                  <a:srgbClr val="FF3300"/>
                </a:solidFill>
                <a:latin typeface="Arial"/>
                <a:cs typeface="Arial"/>
              </a:rPr>
              <a:t>-	</a:t>
            </a:r>
            <a:r>
              <a:rPr sz="1750" spc="10" dirty="0">
                <a:latin typeface="Malgun Gothic"/>
                <a:cs typeface="Malgun Gothic"/>
              </a:rPr>
              <a:t>수</a:t>
            </a:r>
            <a:r>
              <a:rPr sz="1750" spc="-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천명의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-5" dirty="0">
                <a:latin typeface="Malgun Gothic"/>
                <a:cs typeface="Malgun Gothic"/>
              </a:rPr>
              <a:t>c</a:t>
            </a:r>
            <a:r>
              <a:rPr sz="1750" dirty="0">
                <a:latin typeface="Malgun Gothic"/>
                <a:cs typeface="Malgun Gothic"/>
              </a:rPr>
              <a:t>o</a:t>
            </a:r>
            <a:r>
              <a:rPr sz="1750" spc="5" dirty="0">
                <a:latin typeface="Malgun Gothic"/>
                <a:cs typeface="Malgun Gothic"/>
              </a:rPr>
              <a:t>nt</a:t>
            </a:r>
            <a:r>
              <a:rPr sz="1750" dirty="0">
                <a:latin typeface="Malgun Gothic"/>
                <a:cs typeface="Malgun Gothic"/>
              </a:rPr>
              <a:t>r</a:t>
            </a:r>
            <a:r>
              <a:rPr sz="1750" spc="-5" dirty="0">
                <a:latin typeface="Malgun Gothic"/>
                <a:cs typeface="Malgun Gothic"/>
              </a:rPr>
              <a:t>i</a:t>
            </a:r>
            <a:r>
              <a:rPr sz="1750" dirty="0">
                <a:latin typeface="Malgun Gothic"/>
                <a:cs typeface="Malgun Gothic"/>
              </a:rPr>
              <a:t>b</a:t>
            </a:r>
            <a:r>
              <a:rPr sz="1750" spc="5" dirty="0">
                <a:latin typeface="Malgun Gothic"/>
                <a:cs typeface="Malgun Gothic"/>
              </a:rPr>
              <a:t>ut</a:t>
            </a:r>
            <a:r>
              <a:rPr sz="1750" dirty="0">
                <a:latin typeface="Malgun Gothic"/>
                <a:cs typeface="Malgun Gothic"/>
              </a:rPr>
              <a:t>or</a:t>
            </a:r>
            <a:r>
              <a:rPr sz="1750" spc="5" dirty="0">
                <a:latin typeface="Malgun Gothic"/>
                <a:cs typeface="Malgun Gothic"/>
              </a:rPr>
              <a:t>s</a:t>
            </a:r>
            <a:r>
              <a:rPr sz="1750" dirty="0">
                <a:latin typeface="Malgun Gothic"/>
                <a:cs typeface="Malgun Gothic"/>
              </a:rPr>
              <a:t>,</a:t>
            </a:r>
            <a:r>
              <a:rPr sz="1750" spc="15" dirty="0">
                <a:latin typeface="Malgun Gothic"/>
                <a:cs typeface="Malgun Gothic"/>
              </a:rPr>
              <a:t> </a:t>
            </a:r>
            <a:r>
              <a:rPr sz="1750" dirty="0">
                <a:latin typeface="Malgun Gothic"/>
                <a:cs typeface="Malgun Gothic"/>
              </a:rPr>
              <a:t>2</a:t>
            </a:r>
            <a:r>
              <a:rPr sz="1750" spc="10" dirty="0">
                <a:latin typeface="Malgun Gothic"/>
                <a:cs typeface="Malgun Gothic"/>
              </a:rPr>
              <a:t>백만이</a:t>
            </a:r>
            <a:r>
              <a:rPr sz="1750" spc="1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넘는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사용자</a:t>
            </a:r>
            <a:endParaRPr sz="1750" dirty="0">
              <a:latin typeface="Malgun Gothic"/>
              <a:cs typeface="Malgun Gothic"/>
            </a:endParaRPr>
          </a:p>
          <a:p>
            <a:pPr marL="405130">
              <a:lnSpc>
                <a:spcPct val="100000"/>
              </a:lnSpc>
              <a:spcBef>
                <a:spcPts val="1330"/>
              </a:spcBef>
              <a:tabLst>
                <a:tab pos="704850" algn="l"/>
              </a:tabLst>
            </a:pPr>
            <a:r>
              <a:rPr sz="1750" dirty="0">
                <a:solidFill>
                  <a:srgbClr val="FF3300"/>
                </a:solidFill>
                <a:latin typeface="Arial"/>
                <a:cs typeface="Arial"/>
              </a:rPr>
              <a:t>-	</a:t>
            </a:r>
            <a:r>
              <a:rPr sz="1750" spc="10" dirty="0">
                <a:latin typeface="Malgun Gothic"/>
                <a:cs typeface="Malgun Gothic"/>
              </a:rPr>
              <a:t>각</a:t>
            </a:r>
            <a:r>
              <a:rPr sz="1750" spc="-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업무도메인과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관련된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리소스와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도움말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제공</a:t>
            </a:r>
            <a:endParaRPr sz="1750" dirty="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4620">
              <a:lnSpc>
                <a:spcPts val="1664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3950" spc="5" dirty="0"/>
              <a:t>goog</a:t>
            </a:r>
            <a:r>
              <a:rPr sz="3950" dirty="0"/>
              <a:t>le</a:t>
            </a:r>
            <a:r>
              <a:rPr sz="3950" spc="-65" dirty="0"/>
              <a:t>V</a:t>
            </a:r>
            <a:r>
              <a:rPr sz="3950" dirty="0"/>
              <a:t>i</a:t>
            </a:r>
            <a:r>
              <a:rPr sz="3950" spc="5" dirty="0"/>
              <a:t>s</a:t>
            </a:r>
            <a:r>
              <a:rPr sz="3950" spc="-10" dirty="0"/>
              <a:t> </a:t>
            </a:r>
            <a:r>
              <a:rPr sz="3950" spc="15" dirty="0">
                <a:latin typeface="Malgun Gothic"/>
                <a:cs typeface="Malgun Gothic"/>
              </a:rPr>
              <a:t>패키지</a:t>
            </a:r>
            <a:endParaRPr sz="395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7051" y="1313800"/>
            <a:ext cx="5090795" cy="34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83540" algn="l"/>
              </a:tabLst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	</a:t>
            </a:r>
            <a:r>
              <a:rPr sz="2200" b="1" dirty="0">
                <a:latin typeface="Arial"/>
                <a:cs typeface="Arial"/>
              </a:rPr>
              <a:t>R</a:t>
            </a:r>
            <a:r>
              <a:rPr sz="2200" b="1" spc="5" dirty="0">
                <a:latin typeface="Malgun Gothic"/>
                <a:cs typeface="Malgun Gothic"/>
              </a:rPr>
              <a:t>에서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구글</a:t>
            </a:r>
            <a:r>
              <a:rPr sz="2200" b="1" spc="-16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데이터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시각화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dirty="0">
                <a:latin typeface="Arial"/>
                <a:cs typeface="Arial"/>
              </a:rPr>
              <a:t>A</a:t>
            </a:r>
            <a:r>
              <a:rPr sz="2200" b="1" spc="5" dirty="0">
                <a:latin typeface="Arial"/>
                <a:cs typeface="Arial"/>
              </a:rPr>
              <a:t>P</a:t>
            </a:r>
            <a:r>
              <a:rPr sz="2200" b="1" spc="-5" dirty="0">
                <a:latin typeface="Arial"/>
                <a:cs typeface="Arial"/>
              </a:rPr>
              <a:t>I</a:t>
            </a:r>
            <a:r>
              <a:rPr sz="2200" b="1" spc="5" dirty="0">
                <a:latin typeface="Malgun Gothic"/>
                <a:cs typeface="Malgun Gothic"/>
              </a:rPr>
              <a:t>를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이용</a:t>
            </a:r>
            <a:endParaRPr sz="22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23071" y="74637"/>
            <a:ext cx="1814626" cy="350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21560" y="73113"/>
            <a:ext cx="1817662" cy="354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21560" y="73113"/>
            <a:ext cx="1818005" cy="354965"/>
          </a:xfrm>
          <a:custGeom>
            <a:avLst/>
            <a:gdLst/>
            <a:ahLst/>
            <a:cxnLst/>
            <a:rect l="l" t="t" r="r" b="b"/>
            <a:pathLst>
              <a:path w="1818004" h="354965">
                <a:moveTo>
                  <a:pt x="1816138" y="0"/>
                </a:moveTo>
                <a:lnTo>
                  <a:pt x="1511" y="0"/>
                </a:lnTo>
                <a:lnTo>
                  <a:pt x="0" y="1524"/>
                </a:lnTo>
                <a:lnTo>
                  <a:pt x="0" y="351853"/>
                </a:lnTo>
                <a:lnTo>
                  <a:pt x="1511" y="354901"/>
                </a:lnTo>
                <a:lnTo>
                  <a:pt x="1816138" y="354901"/>
                </a:lnTo>
                <a:lnTo>
                  <a:pt x="1817662" y="351853"/>
                </a:lnTo>
                <a:lnTo>
                  <a:pt x="1817662" y="348805"/>
                </a:lnTo>
                <a:lnTo>
                  <a:pt x="10655" y="348805"/>
                </a:lnTo>
                <a:lnTo>
                  <a:pt x="4559" y="344233"/>
                </a:lnTo>
                <a:lnTo>
                  <a:pt x="10655" y="344233"/>
                </a:lnTo>
                <a:lnTo>
                  <a:pt x="10655" y="9144"/>
                </a:lnTo>
                <a:lnTo>
                  <a:pt x="4559" y="9144"/>
                </a:lnTo>
                <a:lnTo>
                  <a:pt x="10655" y="4572"/>
                </a:lnTo>
                <a:lnTo>
                  <a:pt x="1817662" y="4572"/>
                </a:lnTo>
                <a:lnTo>
                  <a:pt x="1817662" y="1524"/>
                </a:lnTo>
                <a:lnTo>
                  <a:pt x="1816138" y="0"/>
                </a:lnTo>
                <a:close/>
              </a:path>
              <a:path w="1818004" h="354965">
                <a:moveTo>
                  <a:pt x="10655" y="344233"/>
                </a:moveTo>
                <a:lnTo>
                  <a:pt x="4559" y="344233"/>
                </a:lnTo>
                <a:lnTo>
                  <a:pt x="10655" y="348805"/>
                </a:lnTo>
                <a:lnTo>
                  <a:pt x="10655" y="344233"/>
                </a:lnTo>
                <a:close/>
              </a:path>
              <a:path w="1818004" h="354965">
                <a:moveTo>
                  <a:pt x="1807006" y="344233"/>
                </a:moveTo>
                <a:lnTo>
                  <a:pt x="10655" y="344233"/>
                </a:lnTo>
                <a:lnTo>
                  <a:pt x="10655" y="348805"/>
                </a:lnTo>
                <a:lnTo>
                  <a:pt x="1807006" y="348805"/>
                </a:lnTo>
                <a:lnTo>
                  <a:pt x="1807006" y="344233"/>
                </a:lnTo>
                <a:close/>
              </a:path>
              <a:path w="1818004" h="354965">
                <a:moveTo>
                  <a:pt x="1807006" y="4572"/>
                </a:moveTo>
                <a:lnTo>
                  <a:pt x="1807006" y="348805"/>
                </a:lnTo>
                <a:lnTo>
                  <a:pt x="1813090" y="344233"/>
                </a:lnTo>
                <a:lnTo>
                  <a:pt x="1817662" y="344233"/>
                </a:lnTo>
                <a:lnTo>
                  <a:pt x="1817662" y="9144"/>
                </a:lnTo>
                <a:lnTo>
                  <a:pt x="1813090" y="9144"/>
                </a:lnTo>
                <a:lnTo>
                  <a:pt x="1807006" y="4572"/>
                </a:lnTo>
                <a:close/>
              </a:path>
              <a:path w="1818004" h="354965">
                <a:moveTo>
                  <a:pt x="1817662" y="344233"/>
                </a:moveTo>
                <a:lnTo>
                  <a:pt x="1813090" y="344233"/>
                </a:lnTo>
                <a:lnTo>
                  <a:pt x="1807006" y="348805"/>
                </a:lnTo>
                <a:lnTo>
                  <a:pt x="1817662" y="348805"/>
                </a:lnTo>
                <a:lnTo>
                  <a:pt x="1817662" y="344233"/>
                </a:lnTo>
                <a:close/>
              </a:path>
              <a:path w="1818004" h="354965">
                <a:moveTo>
                  <a:pt x="10655" y="4572"/>
                </a:moveTo>
                <a:lnTo>
                  <a:pt x="4559" y="9144"/>
                </a:lnTo>
                <a:lnTo>
                  <a:pt x="10655" y="9144"/>
                </a:lnTo>
                <a:lnTo>
                  <a:pt x="10655" y="4572"/>
                </a:lnTo>
                <a:close/>
              </a:path>
              <a:path w="1818004" h="354965">
                <a:moveTo>
                  <a:pt x="1807006" y="4572"/>
                </a:moveTo>
                <a:lnTo>
                  <a:pt x="10655" y="4572"/>
                </a:lnTo>
                <a:lnTo>
                  <a:pt x="10655" y="9144"/>
                </a:lnTo>
                <a:lnTo>
                  <a:pt x="1807006" y="9144"/>
                </a:lnTo>
                <a:lnTo>
                  <a:pt x="1807006" y="4572"/>
                </a:lnTo>
                <a:close/>
              </a:path>
              <a:path w="1818004" h="354965">
                <a:moveTo>
                  <a:pt x="1817662" y="4572"/>
                </a:moveTo>
                <a:lnTo>
                  <a:pt x="1807006" y="4572"/>
                </a:lnTo>
                <a:lnTo>
                  <a:pt x="1813090" y="9144"/>
                </a:lnTo>
                <a:lnTo>
                  <a:pt x="1817662" y="9144"/>
                </a:lnTo>
                <a:lnTo>
                  <a:pt x="1817662" y="457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22047" y="95502"/>
            <a:ext cx="1614170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spc="5" dirty="0">
                <a:latin typeface="Arial"/>
                <a:cs typeface="Arial"/>
              </a:rPr>
              <a:t>R</a:t>
            </a:r>
            <a:r>
              <a:rPr sz="1750" b="1" spc="-10" dirty="0">
                <a:latin typeface="Arial"/>
                <a:cs typeface="Arial"/>
              </a:rPr>
              <a:t> </a:t>
            </a:r>
            <a:r>
              <a:rPr sz="1750" b="1" spc="-30" dirty="0">
                <a:latin typeface="Arial"/>
                <a:cs typeface="Arial"/>
              </a:rPr>
              <a:t>V</a:t>
            </a:r>
            <a:r>
              <a:rPr sz="1750" b="1" dirty="0">
                <a:latin typeface="Arial"/>
                <a:cs typeface="Arial"/>
              </a:rPr>
              <a:t>i</a:t>
            </a:r>
            <a:r>
              <a:rPr sz="1750" b="1" spc="5" dirty="0">
                <a:latin typeface="Arial"/>
                <a:cs typeface="Arial"/>
              </a:rPr>
              <a:t>sua</a:t>
            </a:r>
            <a:r>
              <a:rPr sz="1750" b="1" dirty="0">
                <a:latin typeface="Arial"/>
                <a:cs typeface="Arial"/>
              </a:rPr>
              <a:t>li</a:t>
            </a:r>
            <a:r>
              <a:rPr sz="1750" b="1" spc="10" dirty="0">
                <a:latin typeface="Arial"/>
                <a:cs typeface="Arial"/>
              </a:rPr>
              <a:t>z</a:t>
            </a:r>
            <a:r>
              <a:rPr sz="1750" b="1" spc="5" dirty="0">
                <a:latin typeface="Arial"/>
                <a:cs typeface="Arial"/>
              </a:rPr>
              <a:t>at</a:t>
            </a:r>
            <a:r>
              <a:rPr sz="1750" b="1" dirty="0">
                <a:latin typeface="Arial"/>
                <a:cs typeface="Arial"/>
              </a:rPr>
              <a:t>i</a:t>
            </a:r>
            <a:r>
              <a:rPr sz="1750" b="1" spc="5" dirty="0">
                <a:latin typeface="Arial"/>
                <a:cs typeface="Arial"/>
              </a:rPr>
              <a:t>on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68896" y="3300729"/>
            <a:ext cx="1664531" cy="160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20342" y="3295751"/>
            <a:ext cx="2415946" cy="12280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20342" y="3294634"/>
            <a:ext cx="2416175" cy="1229360"/>
          </a:xfrm>
          <a:custGeom>
            <a:avLst/>
            <a:gdLst/>
            <a:ahLst/>
            <a:cxnLst/>
            <a:rect l="l" t="t" r="r" b="b"/>
            <a:pathLst>
              <a:path w="2416175" h="1229360">
                <a:moveTo>
                  <a:pt x="2099297" y="152323"/>
                </a:moveTo>
                <a:lnTo>
                  <a:pt x="538899" y="152323"/>
                </a:lnTo>
                <a:lnTo>
                  <a:pt x="484098" y="155371"/>
                </a:lnTo>
                <a:lnTo>
                  <a:pt x="430822" y="162991"/>
                </a:lnTo>
                <a:lnTo>
                  <a:pt x="379056" y="176695"/>
                </a:lnTo>
                <a:lnTo>
                  <a:pt x="328815" y="194970"/>
                </a:lnTo>
                <a:lnTo>
                  <a:pt x="258787" y="230009"/>
                </a:lnTo>
                <a:lnTo>
                  <a:pt x="237477" y="245237"/>
                </a:lnTo>
                <a:lnTo>
                  <a:pt x="216166" y="258952"/>
                </a:lnTo>
                <a:lnTo>
                  <a:pt x="176580" y="292455"/>
                </a:lnTo>
                <a:lnTo>
                  <a:pt x="140055" y="329018"/>
                </a:lnTo>
                <a:lnTo>
                  <a:pt x="106553" y="368617"/>
                </a:lnTo>
                <a:lnTo>
                  <a:pt x="92862" y="389940"/>
                </a:lnTo>
                <a:lnTo>
                  <a:pt x="77635" y="412788"/>
                </a:lnTo>
                <a:lnTo>
                  <a:pt x="53276" y="458482"/>
                </a:lnTo>
                <a:lnTo>
                  <a:pt x="33489" y="505701"/>
                </a:lnTo>
                <a:lnTo>
                  <a:pt x="16738" y="557491"/>
                </a:lnTo>
                <a:lnTo>
                  <a:pt x="6083" y="609282"/>
                </a:lnTo>
                <a:lnTo>
                  <a:pt x="0" y="691527"/>
                </a:lnTo>
                <a:lnTo>
                  <a:pt x="0" y="1227683"/>
                </a:lnTo>
                <a:lnTo>
                  <a:pt x="3035" y="1229207"/>
                </a:lnTo>
                <a:lnTo>
                  <a:pt x="313601" y="1229207"/>
                </a:lnTo>
                <a:lnTo>
                  <a:pt x="315125" y="1227683"/>
                </a:lnTo>
                <a:lnTo>
                  <a:pt x="315125" y="1224648"/>
                </a:lnTo>
                <a:lnTo>
                  <a:pt x="10655" y="1224648"/>
                </a:lnTo>
                <a:lnTo>
                  <a:pt x="6083" y="1220076"/>
                </a:lnTo>
                <a:lnTo>
                  <a:pt x="10655" y="1220076"/>
                </a:lnTo>
                <a:lnTo>
                  <a:pt x="10655" y="691527"/>
                </a:lnTo>
                <a:lnTo>
                  <a:pt x="13690" y="636701"/>
                </a:lnTo>
                <a:lnTo>
                  <a:pt x="21310" y="584911"/>
                </a:lnTo>
                <a:lnTo>
                  <a:pt x="42621" y="510273"/>
                </a:lnTo>
                <a:lnTo>
                  <a:pt x="62407" y="461530"/>
                </a:lnTo>
                <a:lnTo>
                  <a:pt x="86766" y="417360"/>
                </a:lnTo>
                <a:lnTo>
                  <a:pt x="115697" y="374713"/>
                </a:lnTo>
                <a:lnTo>
                  <a:pt x="147662" y="336626"/>
                </a:lnTo>
                <a:lnTo>
                  <a:pt x="184200" y="300075"/>
                </a:lnTo>
                <a:lnTo>
                  <a:pt x="222262" y="268084"/>
                </a:lnTo>
                <a:lnTo>
                  <a:pt x="264883" y="239140"/>
                </a:lnTo>
                <a:lnTo>
                  <a:pt x="310553" y="214769"/>
                </a:lnTo>
                <a:lnTo>
                  <a:pt x="357746" y="194970"/>
                </a:lnTo>
                <a:lnTo>
                  <a:pt x="406463" y="179743"/>
                </a:lnTo>
                <a:lnTo>
                  <a:pt x="458216" y="169075"/>
                </a:lnTo>
                <a:lnTo>
                  <a:pt x="511505" y="162991"/>
                </a:lnTo>
                <a:lnTo>
                  <a:pt x="2108428" y="162991"/>
                </a:lnTo>
                <a:lnTo>
                  <a:pt x="2109952" y="159943"/>
                </a:lnTo>
                <a:lnTo>
                  <a:pt x="2109952" y="158419"/>
                </a:lnTo>
                <a:lnTo>
                  <a:pt x="2099297" y="158419"/>
                </a:lnTo>
                <a:lnTo>
                  <a:pt x="2099297" y="152323"/>
                </a:lnTo>
                <a:close/>
              </a:path>
              <a:path w="2416175" h="1229360">
                <a:moveTo>
                  <a:pt x="10655" y="1220076"/>
                </a:moveTo>
                <a:lnTo>
                  <a:pt x="6083" y="1220076"/>
                </a:lnTo>
                <a:lnTo>
                  <a:pt x="10655" y="1224648"/>
                </a:lnTo>
                <a:lnTo>
                  <a:pt x="10655" y="1220076"/>
                </a:lnTo>
                <a:close/>
              </a:path>
              <a:path w="2416175" h="1229360">
                <a:moveTo>
                  <a:pt x="304457" y="1220076"/>
                </a:moveTo>
                <a:lnTo>
                  <a:pt x="10655" y="1220076"/>
                </a:lnTo>
                <a:lnTo>
                  <a:pt x="10655" y="1224648"/>
                </a:lnTo>
                <a:lnTo>
                  <a:pt x="304457" y="1224648"/>
                </a:lnTo>
                <a:lnTo>
                  <a:pt x="304457" y="1220076"/>
                </a:lnTo>
                <a:close/>
              </a:path>
              <a:path w="2416175" h="1229360">
                <a:moveTo>
                  <a:pt x="2108428" y="456958"/>
                </a:moveTo>
                <a:lnTo>
                  <a:pt x="526719" y="456958"/>
                </a:lnTo>
                <a:lnTo>
                  <a:pt x="491705" y="461530"/>
                </a:lnTo>
                <a:lnTo>
                  <a:pt x="447560" y="475233"/>
                </a:lnTo>
                <a:lnTo>
                  <a:pt x="407987" y="496557"/>
                </a:lnTo>
                <a:lnTo>
                  <a:pt x="372973" y="525500"/>
                </a:lnTo>
                <a:lnTo>
                  <a:pt x="345567" y="560539"/>
                </a:lnTo>
                <a:lnTo>
                  <a:pt x="322732" y="600138"/>
                </a:lnTo>
                <a:lnTo>
                  <a:pt x="310553" y="644309"/>
                </a:lnTo>
                <a:lnTo>
                  <a:pt x="307505" y="654977"/>
                </a:lnTo>
                <a:lnTo>
                  <a:pt x="305981" y="667156"/>
                </a:lnTo>
                <a:lnTo>
                  <a:pt x="305981" y="679348"/>
                </a:lnTo>
                <a:lnTo>
                  <a:pt x="304457" y="691527"/>
                </a:lnTo>
                <a:lnTo>
                  <a:pt x="304457" y="1224648"/>
                </a:lnTo>
                <a:lnTo>
                  <a:pt x="310553" y="1220076"/>
                </a:lnTo>
                <a:lnTo>
                  <a:pt x="315125" y="1220076"/>
                </a:lnTo>
                <a:lnTo>
                  <a:pt x="315125" y="679348"/>
                </a:lnTo>
                <a:lnTo>
                  <a:pt x="318160" y="658025"/>
                </a:lnTo>
                <a:lnTo>
                  <a:pt x="319684" y="645833"/>
                </a:lnTo>
                <a:lnTo>
                  <a:pt x="333387" y="604710"/>
                </a:lnTo>
                <a:lnTo>
                  <a:pt x="353174" y="566623"/>
                </a:lnTo>
                <a:lnTo>
                  <a:pt x="380580" y="533120"/>
                </a:lnTo>
                <a:lnTo>
                  <a:pt x="414070" y="505701"/>
                </a:lnTo>
                <a:lnTo>
                  <a:pt x="452132" y="485901"/>
                </a:lnTo>
                <a:lnTo>
                  <a:pt x="493229" y="472186"/>
                </a:lnTo>
                <a:lnTo>
                  <a:pt x="516064" y="469150"/>
                </a:lnTo>
                <a:lnTo>
                  <a:pt x="526719" y="467626"/>
                </a:lnTo>
                <a:lnTo>
                  <a:pt x="2099297" y="467626"/>
                </a:lnTo>
                <a:lnTo>
                  <a:pt x="2099297" y="463054"/>
                </a:lnTo>
                <a:lnTo>
                  <a:pt x="2109952" y="463054"/>
                </a:lnTo>
                <a:lnTo>
                  <a:pt x="2109952" y="460006"/>
                </a:lnTo>
                <a:lnTo>
                  <a:pt x="2108428" y="456958"/>
                </a:lnTo>
                <a:close/>
              </a:path>
              <a:path w="2416175" h="1229360">
                <a:moveTo>
                  <a:pt x="315125" y="1220076"/>
                </a:moveTo>
                <a:lnTo>
                  <a:pt x="310553" y="1220076"/>
                </a:lnTo>
                <a:lnTo>
                  <a:pt x="304457" y="1224648"/>
                </a:lnTo>
                <a:lnTo>
                  <a:pt x="315125" y="1224648"/>
                </a:lnTo>
                <a:lnTo>
                  <a:pt x="315125" y="1220076"/>
                </a:lnTo>
                <a:close/>
              </a:path>
              <a:path w="2416175" h="1229360">
                <a:moveTo>
                  <a:pt x="2099297" y="463054"/>
                </a:moveTo>
                <a:lnTo>
                  <a:pt x="2099297" y="616889"/>
                </a:lnTo>
                <a:lnTo>
                  <a:pt x="2102345" y="619937"/>
                </a:lnTo>
                <a:lnTo>
                  <a:pt x="2106904" y="619937"/>
                </a:lnTo>
                <a:lnTo>
                  <a:pt x="2111474" y="615365"/>
                </a:lnTo>
                <a:lnTo>
                  <a:pt x="2109952" y="615365"/>
                </a:lnTo>
                <a:lnTo>
                  <a:pt x="2100821" y="610806"/>
                </a:lnTo>
                <a:lnTo>
                  <a:pt x="2109952" y="601669"/>
                </a:lnTo>
                <a:lnTo>
                  <a:pt x="2109952" y="467626"/>
                </a:lnTo>
                <a:lnTo>
                  <a:pt x="2105380" y="467626"/>
                </a:lnTo>
                <a:lnTo>
                  <a:pt x="2099297" y="463054"/>
                </a:lnTo>
                <a:close/>
              </a:path>
              <a:path w="2416175" h="1229360">
                <a:moveTo>
                  <a:pt x="2109952" y="601669"/>
                </a:moveTo>
                <a:lnTo>
                  <a:pt x="2100821" y="610806"/>
                </a:lnTo>
                <a:lnTo>
                  <a:pt x="2109952" y="615365"/>
                </a:lnTo>
                <a:lnTo>
                  <a:pt x="2109952" y="601669"/>
                </a:lnTo>
                <a:close/>
              </a:path>
              <a:path w="2416175" h="1229360">
                <a:moveTo>
                  <a:pt x="2401476" y="309975"/>
                </a:moveTo>
                <a:lnTo>
                  <a:pt x="2109952" y="601669"/>
                </a:lnTo>
                <a:lnTo>
                  <a:pt x="2109952" y="615365"/>
                </a:lnTo>
                <a:lnTo>
                  <a:pt x="2111474" y="615365"/>
                </a:lnTo>
                <a:lnTo>
                  <a:pt x="2412898" y="313778"/>
                </a:lnTo>
                <a:lnTo>
                  <a:pt x="2405278" y="313778"/>
                </a:lnTo>
                <a:lnTo>
                  <a:pt x="2401476" y="309975"/>
                </a:lnTo>
                <a:close/>
              </a:path>
              <a:path w="2416175" h="1229360">
                <a:moveTo>
                  <a:pt x="2109952" y="463054"/>
                </a:moveTo>
                <a:lnTo>
                  <a:pt x="2099297" y="463054"/>
                </a:lnTo>
                <a:lnTo>
                  <a:pt x="2105380" y="467626"/>
                </a:lnTo>
                <a:lnTo>
                  <a:pt x="2109952" y="467626"/>
                </a:lnTo>
                <a:lnTo>
                  <a:pt x="2109952" y="463054"/>
                </a:lnTo>
                <a:close/>
              </a:path>
              <a:path w="2416175" h="1229360">
                <a:moveTo>
                  <a:pt x="2405278" y="306171"/>
                </a:moveTo>
                <a:lnTo>
                  <a:pt x="2401476" y="309975"/>
                </a:lnTo>
                <a:lnTo>
                  <a:pt x="2405278" y="313778"/>
                </a:lnTo>
                <a:lnTo>
                  <a:pt x="2405278" y="306171"/>
                </a:lnTo>
                <a:close/>
              </a:path>
              <a:path w="2416175" h="1229360">
                <a:moveTo>
                  <a:pt x="2412912" y="306171"/>
                </a:moveTo>
                <a:lnTo>
                  <a:pt x="2405278" y="306171"/>
                </a:lnTo>
                <a:lnTo>
                  <a:pt x="2405278" y="313778"/>
                </a:lnTo>
                <a:lnTo>
                  <a:pt x="2412898" y="313778"/>
                </a:lnTo>
                <a:lnTo>
                  <a:pt x="2415946" y="312254"/>
                </a:lnTo>
                <a:lnTo>
                  <a:pt x="2415946" y="309206"/>
                </a:lnTo>
                <a:lnTo>
                  <a:pt x="2412912" y="306171"/>
                </a:lnTo>
                <a:close/>
              </a:path>
              <a:path w="2416175" h="1229360">
                <a:moveTo>
                  <a:pt x="2112997" y="6095"/>
                </a:moveTo>
                <a:lnTo>
                  <a:pt x="2109952" y="6095"/>
                </a:lnTo>
                <a:lnTo>
                  <a:pt x="2109952" y="18280"/>
                </a:lnTo>
                <a:lnTo>
                  <a:pt x="2401476" y="309975"/>
                </a:lnTo>
                <a:lnTo>
                  <a:pt x="2405278" y="306171"/>
                </a:lnTo>
                <a:lnTo>
                  <a:pt x="2412912" y="306171"/>
                </a:lnTo>
                <a:lnTo>
                  <a:pt x="2112997" y="6095"/>
                </a:lnTo>
                <a:close/>
              </a:path>
              <a:path w="2416175" h="1229360">
                <a:moveTo>
                  <a:pt x="2106904" y="0"/>
                </a:moveTo>
                <a:lnTo>
                  <a:pt x="2102345" y="0"/>
                </a:lnTo>
                <a:lnTo>
                  <a:pt x="2099297" y="3048"/>
                </a:lnTo>
                <a:lnTo>
                  <a:pt x="2099297" y="158419"/>
                </a:lnTo>
                <a:lnTo>
                  <a:pt x="2105380" y="152323"/>
                </a:lnTo>
                <a:lnTo>
                  <a:pt x="2109952" y="152323"/>
                </a:lnTo>
                <a:lnTo>
                  <a:pt x="2109952" y="18280"/>
                </a:lnTo>
                <a:lnTo>
                  <a:pt x="2100821" y="9143"/>
                </a:lnTo>
                <a:lnTo>
                  <a:pt x="2109952" y="6095"/>
                </a:lnTo>
                <a:lnTo>
                  <a:pt x="2112997" y="6095"/>
                </a:lnTo>
                <a:lnTo>
                  <a:pt x="2106904" y="0"/>
                </a:lnTo>
                <a:close/>
              </a:path>
              <a:path w="2416175" h="1229360">
                <a:moveTo>
                  <a:pt x="2109952" y="152323"/>
                </a:moveTo>
                <a:lnTo>
                  <a:pt x="2105380" y="152323"/>
                </a:lnTo>
                <a:lnTo>
                  <a:pt x="2099297" y="158419"/>
                </a:lnTo>
                <a:lnTo>
                  <a:pt x="2109952" y="158419"/>
                </a:lnTo>
                <a:lnTo>
                  <a:pt x="2109952" y="152323"/>
                </a:lnTo>
                <a:close/>
              </a:path>
              <a:path w="2416175" h="1229360">
                <a:moveTo>
                  <a:pt x="2109952" y="6095"/>
                </a:moveTo>
                <a:lnTo>
                  <a:pt x="2100821" y="9143"/>
                </a:lnTo>
                <a:lnTo>
                  <a:pt x="2109952" y="18280"/>
                </a:lnTo>
                <a:lnTo>
                  <a:pt x="2109952" y="6095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03636" y="1972513"/>
            <a:ext cx="5603709" cy="3063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469" y="4808677"/>
            <a:ext cx="4382795" cy="2269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77459" y="2727487"/>
            <a:ext cx="3426460" cy="389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95"/>
              </a:lnSpc>
            </a:pPr>
            <a:r>
              <a:rPr sz="1300" spc="15" dirty="0">
                <a:latin typeface="Malgun Gothic"/>
                <a:cs typeface="Malgun Gothic"/>
              </a:rPr>
              <a:t>M</a:t>
            </a:r>
            <a:r>
              <a:rPr sz="1300" spc="10" dirty="0">
                <a:latin typeface="Malgun Gothic"/>
                <a:cs typeface="Malgun Gothic"/>
              </a:rPr>
              <a:t>o</a:t>
            </a:r>
            <a:r>
              <a:rPr sz="1300" spc="5" dirty="0">
                <a:latin typeface="Malgun Gothic"/>
                <a:cs typeface="Malgun Gothic"/>
              </a:rPr>
              <a:t>t</a:t>
            </a:r>
            <a:r>
              <a:rPr sz="1300" spc="-5" dirty="0">
                <a:latin typeface="Malgun Gothic"/>
                <a:cs typeface="Malgun Gothic"/>
              </a:rPr>
              <a:t>i</a:t>
            </a:r>
            <a:r>
              <a:rPr sz="1300" spc="10" dirty="0">
                <a:latin typeface="Malgun Gothic"/>
                <a:cs typeface="Malgun Gothic"/>
              </a:rPr>
              <a:t>o</a:t>
            </a:r>
            <a:r>
              <a:rPr sz="1300" spc="15" dirty="0">
                <a:latin typeface="Malgun Gothic"/>
                <a:cs typeface="Malgun Gothic"/>
              </a:rPr>
              <a:t>n</a:t>
            </a:r>
            <a:r>
              <a:rPr sz="1300" spc="10" dirty="0">
                <a:latin typeface="Malgun Gothic"/>
                <a:cs typeface="Malgun Gothic"/>
              </a:rPr>
              <a:t>Ch</a:t>
            </a:r>
            <a:r>
              <a:rPr sz="1300" dirty="0">
                <a:latin typeface="Malgun Gothic"/>
                <a:cs typeface="Malgun Gothic"/>
              </a:rPr>
              <a:t>a</a:t>
            </a:r>
            <a:r>
              <a:rPr sz="1300" spc="40" dirty="0">
                <a:latin typeface="Malgun Gothic"/>
                <a:cs typeface="Malgun Gothic"/>
              </a:rPr>
              <a:t>r</a:t>
            </a:r>
            <a:r>
              <a:rPr sz="1300" spc="5" dirty="0">
                <a:latin typeface="Malgun Gothic"/>
                <a:cs typeface="Malgun Gothic"/>
              </a:rPr>
              <a:t>t</a:t>
            </a:r>
            <a:r>
              <a:rPr sz="1300" spc="45" dirty="0">
                <a:latin typeface="Malgun Gothic"/>
                <a:cs typeface="Malgun Gothic"/>
              </a:rPr>
              <a:t> </a:t>
            </a:r>
            <a:r>
              <a:rPr sz="1300" spc="15" dirty="0">
                <a:latin typeface="Malgun Gothic"/>
                <a:cs typeface="Malgun Gothic"/>
              </a:rPr>
              <a:t>기술은</a:t>
            </a:r>
            <a:r>
              <a:rPr sz="1300" spc="20" dirty="0">
                <a:latin typeface="Malgun Gothic"/>
                <a:cs typeface="Malgun Gothic"/>
              </a:rPr>
              <a:t> </a:t>
            </a:r>
            <a:r>
              <a:rPr sz="1300" spc="5" dirty="0">
                <a:latin typeface="Malgun Gothic"/>
                <a:cs typeface="Malgun Gothic"/>
              </a:rPr>
              <a:t>G</a:t>
            </a:r>
            <a:r>
              <a:rPr sz="1300" dirty="0">
                <a:latin typeface="Malgun Gothic"/>
                <a:cs typeface="Malgun Gothic"/>
              </a:rPr>
              <a:t>a</a:t>
            </a:r>
            <a:r>
              <a:rPr sz="1300" spc="5" dirty="0">
                <a:latin typeface="Malgun Gothic"/>
                <a:cs typeface="Malgun Gothic"/>
              </a:rPr>
              <a:t>p</a:t>
            </a:r>
            <a:r>
              <a:rPr sz="1300" spc="20" dirty="0">
                <a:latin typeface="Malgun Gothic"/>
                <a:cs typeface="Malgun Gothic"/>
              </a:rPr>
              <a:t> </a:t>
            </a:r>
            <a:r>
              <a:rPr sz="1300" spc="15" dirty="0">
                <a:latin typeface="Malgun Gothic"/>
                <a:cs typeface="Malgun Gothic"/>
              </a:rPr>
              <a:t>M</a:t>
            </a:r>
            <a:r>
              <a:rPr sz="1300" spc="-5" dirty="0">
                <a:latin typeface="Malgun Gothic"/>
                <a:cs typeface="Malgun Gothic"/>
              </a:rPr>
              <a:t>i</a:t>
            </a:r>
            <a:r>
              <a:rPr sz="1300" spc="15" dirty="0">
                <a:latin typeface="Malgun Gothic"/>
                <a:cs typeface="Malgun Gothic"/>
              </a:rPr>
              <a:t>n</a:t>
            </a:r>
            <a:r>
              <a:rPr sz="1300" spc="10" dirty="0">
                <a:latin typeface="Malgun Gothic"/>
                <a:cs typeface="Malgun Gothic"/>
              </a:rPr>
              <a:t>e</a:t>
            </a:r>
            <a:r>
              <a:rPr sz="1300" spc="5" dirty="0">
                <a:latin typeface="Malgun Gothic"/>
                <a:cs typeface="Malgun Gothic"/>
              </a:rPr>
              <a:t>r</a:t>
            </a:r>
            <a:r>
              <a:rPr sz="1300" spc="15" dirty="0">
                <a:latin typeface="Malgun Gothic"/>
                <a:cs typeface="Malgun Gothic"/>
              </a:rPr>
              <a:t>를</a:t>
            </a:r>
            <a:endParaRPr sz="1300">
              <a:latin typeface="Malgun Gothic"/>
              <a:cs typeface="Malgun Gothic"/>
            </a:endParaRPr>
          </a:p>
          <a:p>
            <a:pPr marL="12700">
              <a:lnSpc>
                <a:spcPts val="1495"/>
              </a:lnSpc>
            </a:pPr>
            <a:r>
              <a:rPr sz="1300" spc="5" dirty="0">
                <a:latin typeface="Malgun Gothic"/>
                <a:cs typeface="Malgun Gothic"/>
              </a:rPr>
              <a:t>g</a:t>
            </a:r>
            <a:r>
              <a:rPr sz="1300" spc="10" dirty="0">
                <a:latin typeface="Malgun Gothic"/>
                <a:cs typeface="Malgun Gothic"/>
              </a:rPr>
              <a:t>oo</a:t>
            </a:r>
            <a:r>
              <a:rPr sz="1300" dirty="0">
                <a:latin typeface="Malgun Gothic"/>
                <a:cs typeface="Malgun Gothic"/>
              </a:rPr>
              <a:t>gl</a:t>
            </a:r>
            <a:r>
              <a:rPr sz="1300" spc="10" dirty="0">
                <a:latin typeface="Malgun Gothic"/>
                <a:cs typeface="Malgun Gothic"/>
              </a:rPr>
              <a:t>eV</a:t>
            </a:r>
            <a:r>
              <a:rPr sz="1300" spc="-5" dirty="0">
                <a:latin typeface="Malgun Gothic"/>
                <a:cs typeface="Malgun Gothic"/>
              </a:rPr>
              <a:t>i</a:t>
            </a:r>
            <a:r>
              <a:rPr sz="1300" spc="5" dirty="0">
                <a:latin typeface="Malgun Gothic"/>
                <a:cs typeface="Malgun Gothic"/>
              </a:rPr>
              <a:t>s</a:t>
            </a:r>
            <a:r>
              <a:rPr sz="1300" spc="50" dirty="0">
                <a:latin typeface="Malgun Gothic"/>
                <a:cs typeface="Malgun Gothic"/>
              </a:rPr>
              <a:t> </a:t>
            </a:r>
            <a:r>
              <a:rPr sz="1300" spc="15" dirty="0">
                <a:latin typeface="Malgun Gothic"/>
                <a:cs typeface="Malgun Gothic"/>
              </a:rPr>
              <a:t>에</a:t>
            </a:r>
            <a:r>
              <a:rPr sz="1300" spc="5" dirty="0">
                <a:latin typeface="Malgun Gothic"/>
                <a:cs typeface="Malgun Gothic"/>
              </a:rPr>
              <a:t> </a:t>
            </a:r>
            <a:r>
              <a:rPr sz="1300" spc="15" dirty="0">
                <a:latin typeface="Malgun Gothic"/>
                <a:cs typeface="Malgun Gothic"/>
              </a:rPr>
              <a:t>붙여서</a:t>
            </a:r>
            <a:r>
              <a:rPr sz="1300" spc="20" dirty="0">
                <a:latin typeface="Malgun Gothic"/>
                <a:cs typeface="Malgun Gothic"/>
              </a:rPr>
              <a:t> </a:t>
            </a:r>
            <a:r>
              <a:rPr sz="1300" spc="10" dirty="0">
                <a:latin typeface="Malgun Gothic"/>
                <a:cs typeface="Malgun Gothic"/>
              </a:rPr>
              <a:t>R</a:t>
            </a:r>
            <a:r>
              <a:rPr sz="1300" spc="15" dirty="0">
                <a:latin typeface="Malgun Gothic"/>
                <a:cs typeface="Malgun Gothic"/>
              </a:rPr>
              <a:t>에서</a:t>
            </a:r>
            <a:r>
              <a:rPr sz="1300" spc="30" dirty="0">
                <a:latin typeface="Malgun Gothic"/>
                <a:cs typeface="Malgun Gothic"/>
              </a:rPr>
              <a:t> </a:t>
            </a:r>
            <a:r>
              <a:rPr sz="1300" spc="15" dirty="0">
                <a:latin typeface="Malgun Gothic"/>
                <a:cs typeface="Malgun Gothic"/>
              </a:rPr>
              <a:t>바로</a:t>
            </a:r>
            <a:r>
              <a:rPr sz="1300" spc="20" dirty="0">
                <a:latin typeface="Malgun Gothic"/>
                <a:cs typeface="Malgun Gothic"/>
              </a:rPr>
              <a:t> </a:t>
            </a:r>
            <a:r>
              <a:rPr sz="1300" spc="15" dirty="0">
                <a:latin typeface="Malgun Gothic"/>
                <a:cs typeface="Malgun Gothic"/>
              </a:rPr>
              <a:t>사용이</a:t>
            </a:r>
            <a:r>
              <a:rPr sz="1300" spc="20" dirty="0">
                <a:latin typeface="Malgun Gothic"/>
                <a:cs typeface="Malgun Gothic"/>
              </a:rPr>
              <a:t> </a:t>
            </a:r>
            <a:r>
              <a:rPr sz="1300" spc="15" dirty="0">
                <a:latin typeface="Malgun Gothic"/>
                <a:cs typeface="Malgun Gothic"/>
              </a:rPr>
              <a:t>가능</a:t>
            </a:r>
            <a:endParaRPr sz="1300">
              <a:latin typeface="Malgun Gothic"/>
              <a:cs typeface="Malgun Gothic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03636" y="5035638"/>
            <a:ext cx="5603709" cy="18171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4469" y="5035638"/>
            <a:ext cx="4382795" cy="15901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15926" y="6693489"/>
            <a:ext cx="9134475" cy="505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5" dirty="0">
                <a:latin typeface="Arial"/>
                <a:cs typeface="Arial"/>
              </a:rPr>
              <a:t>Han</a:t>
            </a:r>
            <a:r>
              <a:rPr sz="1300" b="1" spc="10" dirty="0">
                <a:latin typeface="Arial"/>
                <a:cs typeface="Arial"/>
              </a:rPr>
              <a:t>s</a:t>
            </a:r>
            <a:r>
              <a:rPr sz="1300" b="1" spc="5" dirty="0">
                <a:latin typeface="Arial"/>
                <a:cs typeface="Arial"/>
              </a:rPr>
              <a:t> Rosling:</a:t>
            </a:r>
            <a:r>
              <a:rPr sz="1300" b="1" spc="35" dirty="0">
                <a:latin typeface="Arial"/>
                <a:cs typeface="Arial"/>
              </a:rPr>
              <a:t> </a:t>
            </a:r>
            <a:r>
              <a:rPr sz="1300" b="1" spc="5" dirty="0">
                <a:latin typeface="Arial"/>
                <a:cs typeface="Arial"/>
              </a:rPr>
              <a:t>N</a:t>
            </a:r>
            <a:r>
              <a:rPr sz="1300" b="1" spc="10" dirty="0">
                <a:latin typeface="Arial"/>
                <a:cs typeface="Arial"/>
              </a:rPr>
              <a:t>o</a:t>
            </a:r>
            <a:r>
              <a:rPr sz="1300" b="1" spc="30" dirty="0">
                <a:latin typeface="Arial"/>
                <a:cs typeface="Arial"/>
              </a:rPr>
              <a:t> </a:t>
            </a:r>
            <a:r>
              <a:rPr sz="1300" b="1" spc="15" dirty="0">
                <a:latin typeface="Arial"/>
                <a:cs typeface="Arial"/>
              </a:rPr>
              <a:t>m</a:t>
            </a:r>
            <a:r>
              <a:rPr sz="1300" b="1" spc="5" dirty="0">
                <a:latin typeface="Arial"/>
                <a:cs typeface="Arial"/>
              </a:rPr>
              <a:t>ore borin</a:t>
            </a:r>
            <a:r>
              <a:rPr sz="1300" b="1" spc="10" dirty="0">
                <a:latin typeface="Arial"/>
                <a:cs typeface="Arial"/>
              </a:rPr>
              <a:t>g</a:t>
            </a:r>
            <a:r>
              <a:rPr sz="1300" b="1" spc="30" dirty="0">
                <a:latin typeface="Arial"/>
                <a:cs typeface="Arial"/>
              </a:rPr>
              <a:t> </a:t>
            </a:r>
            <a:r>
              <a:rPr sz="1300" b="1" spc="5" dirty="0">
                <a:latin typeface="Arial"/>
                <a:cs typeface="Arial"/>
              </a:rPr>
              <a:t>data:</a:t>
            </a:r>
            <a:r>
              <a:rPr sz="1300" b="1" spc="25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T</a:t>
            </a:r>
            <a:r>
              <a:rPr sz="1300" b="1" spc="5" dirty="0">
                <a:latin typeface="Arial"/>
                <a:cs typeface="Arial"/>
              </a:rPr>
              <a:t>ED</a:t>
            </a:r>
            <a:r>
              <a:rPr sz="1300" b="1" spc="-100" dirty="0">
                <a:latin typeface="Arial"/>
                <a:cs typeface="Arial"/>
              </a:rPr>
              <a:t>T</a:t>
            </a:r>
            <a:r>
              <a:rPr sz="1300" b="1" spc="5" dirty="0">
                <a:latin typeface="Arial"/>
                <a:cs typeface="Arial"/>
              </a:rPr>
              <a:t>alk</a:t>
            </a:r>
            <a:r>
              <a:rPr sz="1300" b="1" spc="10" dirty="0"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  <a:p>
            <a:pPr marL="4088765">
              <a:lnSpc>
                <a:spcPct val="100000"/>
              </a:lnSpc>
              <a:spcBef>
                <a:spcPts val="475"/>
              </a:spcBef>
            </a:pPr>
            <a:r>
              <a:rPr sz="1550" b="1" spc="-5" dirty="0">
                <a:latin typeface="Arial"/>
                <a:cs typeface="Arial"/>
                <a:hlinkClick r:id="rId10"/>
              </a:rPr>
              <a:t>http:/</a:t>
            </a:r>
            <a:r>
              <a:rPr sz="1550" b="1" spc="-15" dirty="0">
                <a:latin typeface="Arial"/>
                <a:cs typeface="Arial"/>
                <a:hlinkClick r:id="rId10"/>
              </a:rPr>
              <a:t>/c</a:t>
            </a:r>
            <a:r>
              <a:rPr sz="1550" b="1" spc="-5" dirty="0">
                <a:latin typeface="Arial"/>
                <a:cs typeface="Arial"/>
                <a:hlinkClick r:id="rId10"/>
              </a:rPr>
              <a:t>o</a:t>
            </a:r>
            <a:r>
              <a:rPr sz="1550" b="1" spc="-15" dirty="0">
                <a:latin typeface="Arial"/>
                <a:cs typeface="Arial"/>
                <a:hlinkClick r:id="rId10"/>
              </a:rPr>
              <a:t>de</a:t>
            </a:r>
            <a:r>
              <a:rPr sz="1550" b="1" spc="-5" dirty="0">
                <a:latin typeface="Arial"/>
                <a:cs typeface="Arial"/>
                <a:hlinkClick r:id="rId10"/>
              </a:rPr>
              <a:t>.</a:t>
            </a:r>
            <a:r>
              <a:rPr sz="1550" b="1" spc="-15" dirty="0">
                <a:latin typeface="Arial"/>
                <a:cs typeface="Arial"/>
                <a:hlinkClick r:id="rId10"/>
              </a:rPr>
              <a:t>goog</a:t>
            </a:r>
            <a:r>
              <a:rPr sz="1550" b="1" spc="-5" dirty="0">
                <a:latin typeface="Arial"/>
                <a:cs typeface="Arial"/>
                <a:hlinkClick r:id="rId10"/>
              </a:rPr>
              <a:t>l</a:t>
            </a:r>
            <a:r>
              <a:rPr sz="1550" b="1" spc="-15" dirty="0">
                <a:latin typeface="Arial"/>
                <a:cs typeface="Arial"/>
                <a:hlinkClick r:id="rId10"/>
              </a:rPr>
              <a:t>e</a:t>
            </a:r>
            <a:r>
              <a:rPr sz="1550" b="1" spc="-5" dirty="0">
                <a:latin typeface="Arial"/>
                <a:cs typeface="Arial"/>
                <a:hlinkClick r:id="rId10"/>
              </a:rPr>
              <a:t>.</a:t>
            </a:r>
            <a:r>
              <a:rPr sz="1550" b="1" spc="-15" dirty="0">
                <a:latin typeface="Arial"/>
                <a:cs typeface="Arial"/>
                <a:hlinkClick r:id="rId10"/>
              </a:rPr>
              <a:t>co</a:t>
            </a:r>
            <a:r>
              <a:rPr sz="1550" b="1" spc="-5" dirty="0">
                <a:latin typeface="Arial"/>
                <a:cs typeface="Arial"/>
                <a:hlinkClick r:id="rId10"/>
              </a:rPr>
              <a:t>m/</a:t>
            </a:r>
            <a:r>
              <a:rPr sz="1550" b="1" spc="-15" dirty="0">
                <a:latin typeface="Arial"/>
                <a:cs typeface="Arial"/>
                <a:hlinkClick r:id="rId10"/>
              </a:rPr>
              <a:t>p/</a:t>
            </a:r>
            <a:r>
              <a:rPr sz="1550" b="1" spc="-5" dirty="0">
                <a:latin typeface="Arial"/>
                <a:cs typeface="Arial"/>
                <a:hlinkClick r:id="rId10"/>
              </a:rPr>
              <a:t>g</a:t>
            </a:r>
            <a:r>
              <a:rPr sz="1550" b="1" spc="-15" dirty="0">
                <a:latin typeface="Arial"/>
                <a:cs typeface="Arial"/>
                <a:hlinkClick r:id="rId10"/>
              </a:rPr>
              <a:t>oog</a:t>
            </a:r>
            <a:r>
              <a:rPr sz="1550" b="1" spc="-5" dirty="0">
                <a:latin typeface="Arial"/>
                <a:cs typeface="Arial"/>
                <a:hlinkClick r:id="rId10"/>
              </a:rPr>
              <a:t>l</a:t>
            </a:r>
            <a:r>
              <a:rPr sz="1550" b="1" spc="-15" dirty="0">
                <a:latin typeface="Arial"/>
                <a:cs typeface="Arial"/>
                <a:hlinkClick r:id="rId10"/>
              </a:rPr>
              <a:t>e</a:t>
            </a:r>
            <a:r>
              <a:rPr sz="1550" b="1" spc="-20" dirty="0">
                <a:latin typeface="Arial"/>
                <a:cs typeface="Arial"/>
                <a:hlinkClick r:id="rId10"/>
              </a:rPr>
              <a:t>-</a:t>
            </a:r>
            <a:r>
              <a:rPr sz="1550" b="1" spc="-5" dirty="0">
                <a:latin typeface="Arial"/>
                <a:cs typeface="Arial"/>
                <a:hlinkClick r:id="rId10"/>
              </a:rPr>
              <a:t>mo</a:t>
            </a:r>
            <a:r>
              <a:rPr sz="1550" b="1" spc="-20" dirty="0">
                <a:latin typeface="Arial"/>
                <a:cs typeface="Arial"/>
                <a:hlinkClick r:id="rId10"/>
              </a:rPr>
              <a:t>t</a:t>
            </a:r>
            <a:r>
              <a:rPr sz="1550" b="1" spc="-5" dirty="0">
                <a:latin typeface="Arial"/>
                <a:cs typeface="Arial"/>
                <a:hlinkClick r:id="rId10"/>
              </a:rPr>
              <a:t>i</a:t>
            </a:r>
            <a:r>
              <a:rPr sz="1550" b="1" spc="-15" dirty="0">
                <a:latin typeface="Arial"/>
                <a:cs typeface="Arial"/>
                <a:hlinkClick r:id="rId10"/>
              </a:rPr>
              <a:t>on</a:t>
            </a:r>
            <a:r>
              <a:rPr sz="1550" b="1" spc="-5" dirty="0">
                <a:latin typeface="Arial"/>
                <a:cs typeface="Arial"/>
                <a:hlinkClick r:id="rId10"/>
              </a:rPr>
              <a:t>-</a:t>
            </a:r>
            <a:r>
              <a:rPr sz="1550" b="1" spc="-15" dirty="0">
                <a:latin typeface="Arial"/>
                <a:cs typeface="Arial"/>
                <a:hlinkClick r:id="rId10"/>
              </a:rPr>
              <a:t>cha</a:t>
            </a:r>
            <a:r>
              <a:rPr sz="1550" b="1" spc="-10" dirty="0">
                <a:latin typeface="Arial"/>
                <a:cs typeface="Arial"/>
                <a:hlinkClick r:id="rId10"/>
              </a:rPr>
              <a:t>r</a:t>
            </a:r>
            <a:r>
              <a:rPr sz="1550" b="1" spc="-5" dirty="0">
                <a:latin typeface="Arial"/>
                <a:cs typeface="Arial"/>
                <a:hlinkClick r:id="rId10"/>
              </a:rPr>
              <a:t>ts</a:t>
            </a:r>
            <a:r>
              <a:rPr sz="1550" b="1" spc="-30" dirty="0">
                <a:latin typeface="Arial"/>
                <a:cs typeface="Arial"/>
                <a:hlinkClick r:id="rId10"/>
              </a:rPr>
              <a:t>-</a:t>
            </a:r>
            <a:r>
              <a:rPr sz="1550" b="1" dirty="0">
                <a:latin typeface="Arial"/>
                <a:cs typeface="Arial"/>
                <a:hlinkClick r:id="rId10"/>
              </a:rPr>
              <a:t>w</a:t>
            </a:r>
            <a:r>
              <a:rPr sz="1550" b="1" spc="-5" dirty="0">
                <a:latin typeface="Arial"/>
                <a:cs typeface="Arial"/>
                <a:hlinkClick r:id="rId10"/>
              </a:rPr>
              <a:t>i</a:t>
            </a:r>
            <a:r>
              <a:rPr sz="1550" b="1" spc="-20" dirty="0">
                <a:latin typeface="Arial"/>
                <a:cs typeface="Arial"/>
                <a:hlinkClick r:id="rId10"/>
              </a:rPr>
              <a:t>t</a:t>
            </a:r>
            <a:r>
              <a:rPr sz="1550" b="1" spc="-15" dirty="0">
                <a:latin typeface="Arial"/>
                <a:cs typeface="Arial"/>
                <a:hlinkClick r:id="rId10"/>
              </a:rPr>
              <a:t>h</a:t>
            </a:r>
            <a:r>
              <a:rPr sz="1550" b="1" spc="-5" dirty="0">
                <a:latin typeface="Arial"/>
                <a:cs typeface="Arial"/>
                <a:hlinkClick r:id="rId10"/>
              </a:rPr>
              <a:t>-</a:t>
            </a:r>
            <a:r>
              <a:rPr sz="1550" b="1" spc="-10" dirty="0">
                <a:latin typeface="Arial"/>
                <a:cs typeface="Arial"/>
                <a:hlinkClick r:id="rId10"/>
              </a:rPr>
              <a:t>r</a:t>
            </a:r>
            <a:r>
              <a:rPr sz="1550" b="1" spc="-5" dirty="0">
                <a:latin typeface="Arial"/>
                <a:cs typeface="Arial"/>
                <a:hlinkClick r:id="rId10"/>
              </a:rPr>
              <a:t>/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64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3950" spc="10" dirty="0"/>
              <a:t>R</a:t>
            </a:r>
            <a:r>
              <a:rPr sz="3950" spc="5" dirty="0"/>
              <a:t>goog</a:t>
            </a:r>
            <a:r>
              <a:rPr sz="3950" dirty="0"/>
              <a:t>le</a:t>
            </a:r>
            <a:r>
              <a:rPr sz="3950" spc="10" dirty="0"/>
              <a:t>M</a:t>
            </a:r>
            <a:r>
              <a:rPr sz="3950" dirty="0"/>
              <a:t>a</a:t>
            </a:r>
            <a:r>
              <a:rPr sz="3950" spc="5" dirty="0"/>
              <a:t>ps</a:t>
            </a:r>
            <a:r>
              <a:rPr sz="3950" dirty="0"/>
              <a:t> </a:t>
            </a:r>
            <a:r>
              <a:rPr sz="3950" spc="15" dirty="0">
                <a:latin typeface="Malgun Gothic"/>
                <a:cs typeface="Malgun Gothic"/>
              </a:rPr>
              <a:t>패키지</a:t>
            </a:r>
            <a:endParaRPr sz="395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7051" y="1313800"/>
            <a:ext cx="4624705" cy="933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sz="2200" spc="6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구글</a:t>
            </a:r>
            <a:r>
              <a:rPr sz="2200" b="1" spc="-190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지도</a:t>
            </a:r>
            <a:r>
              <a:rPr sz="2200" b="1" spc="-16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상에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다양한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정보를</a:t>
            </a:r>
            <a:r>
              <a:rPr sz="2200" b="1" spc="-16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표출</a:t>
            </a:r>
            <a:endParaRPr sz="2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350">
              <a:latin typeface="Times New Roman"/>
              <a:cs typeface="Times New Roman"/>
            </a:endParaRPr>
          </a:p>
          <a:p>
            <a:pPr marL="1308100">
              <a:lnSpc>
                <a:spcPct val="100000"/>
              </a:lnSpc>
            </a:pPr>
            <a:r>
              <a:rPr sz="1600" b="1" i="1" u="sng" spc="-55" dirty="0">
                <a:solidFill>
                  <a:srgbClr val="006FBF"/>
                </a:solidFill>
                <a:latin typeface="Malgun Gothic"/>
                <a:cs typeface="Malgun Gothic"/>
              </a:rPr>
              <a:t>고속도</a:t>
            </a:r>
            <a:r>
              <a:rPr sz="1600" b="1" i="1" u="sng" spc="-165" dirty="0">
                <a:solidFill>
                  <a:srgbClr val="006FBF"/>
                </a:solidFill>
                <a:latin typeface="Malgun Gothic"/>
                <a:cs typeface="Malgun Gothic"/>
              </a:rPr>
              <a:t>로</a:t>
            </a:r>
            <a:r>
              <a:rPr sz="1600" b="1" i="1" u="sng" spc="-55" dirty="0">
                <a:solidFill>
                  <a:srgbClr val="006FBF"/>
                </a:solidFill>
                <a:latin typeface="Malgun Gothic"/>
                <a:cs typeface="Malgun Gothic"/>
              </a:rPr>
              <a:t>영업</a:t>
            </a:r>
            <a:r>
              <a:rPr sz="1600" b="1" i="1" u="sng" spc="-165" dirty="0">
                <a:solidFill>
                  <a:srgbClr val="006FBF"/>
                </a:solidFill>
                <a:latin typeface="Malgun Gothic"/>
                <a:cs typeface="Malgun Gothic"/>
              </a:rPr>
              <a:t>소</a:t>
            </a:r>
            <a:r>
              <a:rPr sz="1600" b="1" i="1" u="sng" spc="-55" dirty="0">
                <a:solidFill>
                  <a:srgbClr val="006FBF"/>
                </a:solidFill>
                <a:latin typeface="Malgun Gothic"/>
                <a:cs typeface="Malgun Gothic"/>
              </a:rPr>
              <a:t>위</a:t>
            </a:r>
            <a:r>
              <a:rPr sz="1600" b="1" i="1" u="sng" spc="-155" dirty="0">
                <a:solidFill>
                  <a:srgbClr val="006FBF"/>
                </a:solidFill>
                <a:latin typeface="Malgun Gothic"/>
                <a:cs typeface="Malgun Gothic"/>
              </a:rPr>
              <a:t>치</a:t>
            </a:r>
            <a:r>
              <a:rPr sz="1600" b="1" i="1" u="sng" spc="-55" dirty="0">
                <a:solidFill>
                  <a:srgbClr val="006FBF"/>
                </a:solidFill>
                <a:latin typeface="Malgun Gothic"/>
                <a:cs typeface="Malgun Gothic"/>
              </a:rPr>
              <a:t>표출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0617" y="2351785"/>
            <a:ext cx="4627892" cy="166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23071" y="74637"/>
            <a:ext cx="1814626" cy="3503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21560" y="73113"/>
            <a:ext cx="1817662" cy="3549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21560" y="73113"/>
            <a:ext cx="1818005" cy="354965"/>
          </a:xfrm>
          <a:custGeom>
            <a:avLst/>
            <a:gdLst/>
            <a:ahLst/>
            <a:cxnLst/>
            <a:rect l="l" t="t" r="r" b="b"/>
            <a:pathLst>
              <a:path w="1818004" h="354965">
                <a:moveTo>
                  <a:pt x="1816138" y="0"/>
                </a:moveTo>
                <a:lnTo>
                  <a:pt x="1511" y="0"/>
                </a:lnTo>
                <a:lnTo>
                  <a:pt x="0" y="1524"/>
                </a:lnTo>
                <a:lnTo>
                  <a:pt x="0" y="351853"/>
                </a:lnTo>
                <a:lnTo>
                  <a:pt x="1511" y="354901"/>
                </a:lnTo>
                <a:lnTo>
                  <a:pt x="1816138" y="354901"/>
                </a:lnTo>
                <a:lnTo>
                  <a:pt x="1817662" y="351853"/>
                </a:lnTo>
                <a:lnTo>
                  <a:pt x="1817662" y="348805"/>
                </a:lnTo>
                <a:lnTo>
                  <a:pt x="10655" y="348805"/>
                </a:lnTo>
                <a:lnTo>
                  <a:pt x="4559" y="344233"/>
                </a:lnTo>
                <a:lnTo>
                  <a:pt x="10655" y="344233"/>
                </a:lnTo>
                <a:lnTo>
                  <a:pt x="10655" y="9144"/>
                </a:lnTo>
                <a:lnTo>
                  <a:pt x="4559" y="9144"/>
                </a:lnTo>
                <a:lnTo>
                  <a:pt x="10655" y="4572"/>
                </a:lnTo>
                <a:lnTo>
                  <a:pt x="1817662" y="4572"/>
                </a:lnTo>
                <a:lnTo>
                  <a:pt x="1817662" y="1524"/>
                </a:lnTo>
                <a:lnTo>
                  <a:pt x="1816138" y="0"/>
                </a:lnTo>
                <a:close/>
              </a:path>
              <a:path w="1818004" h="354965">
                <a:moveTo>
                  <a:pt x="10655" y="344233"/>
                </a:moveTo>
                <a:lnTo>
                  <a:pt x="4559" y="344233"/>
                </a:lnTo>
                <a:lnTo>
                  <a:pt x="10655" y="348805"/>
                </a:lnTo>
                <a:lnTo>
                  <a:pt x="10655" y="344233"/>
                </a:lnTo>
                <a:close/>
              </a:path>
              <a:path w="1818004" h="354965">
                <a:moveTo>
                  <a:pt x="1807006" y="344233"/>
                </a:moveTo>
                <a:lnTo>
                  <a:pt x="10655" y="344233"/>
                </a:lnTo>
                <a:lnTo>
                  <a:pt x="10655" y="348805"/>
                </a:lnTo>
                <a:lnTo>
                  <a:pt x="1807006" y="348805"/>
                </a:lnTo>
                <a:lnTo>
                  <a:pt x="1807006" y="344233"/>
                </a:lnTo>
                <a:close/>
              </a:path>
              <a:path w="1818004" h="354965">
                <a:moveTo>
                  <a:pt x="1807006" y="4572"/>
                </a:moveTo>
                <a:lnTo>
                  <a:pt x="1807006" y="348805"/>
                </a:lnTo>
                <a:lnTo>
                  <a:pt x="1813090" y="344233"/>
                </a:lnTo>
                <a:lnTo>
                  <a:pt x="1817662" y="344233"/>
                </a:lnTo>
                <a:lnTo>
                  <a:pt x="1817662" y="9144"/>
                </a:lnTo>
                <a:lnTo>
                  <a:pt x="1813090" y="9144"/>
                </a:lnTo>
                <a:lnTo>
                  <a:pt x="1807006" y="4572"/>
                </a:lnTo>
                <a:close/>
              </a:path>
              <a:path w="1818004" h="354965">
                <a:moveTo>
                  <a:pt x="1817662" y="344233"/>
                </a:moveTo>
                <a:lnTo>
                  <a:pt x="1813090" y="344233"/>
                </a:lnTo>
                <a:lnTo>
                  <a:pt x="1807006" y="348805"/>
                </a:lnTo>
                <a:lnTo>
                  <a:pt x="1817662" y="348805"/>
                </a:lnTo>
                <a:lnTo>
                  <a:pt x="1817662" y="344233"/>
                </a:lnTo>
                <a:close/>
              </a:path>
              <a:path w="1818004" h="354965">
                <a:moveTo>
                  <a:pt x="10655" y="4572"/>
                </a:moveTo>
                <a:lnTo>
                  <a:pt x="4559" y="9144"/>
                </a:lnTo>
                <a:lnTo>
                  <a:pt x="10655" y="9144"/>
                </a:lnTo>
                <a:lnTo>
                  <a:pt x="10655" y="4572"/>
                </a:lnTo>
                <a:close/>
              </a:path>
              <a:path w="1818004" h="354965">
                <a:moveTo>
                  <a:pt x="1807006" y="4572"/>
                </a:moveTo>
                <a:lnTo>
                  <a:pt x="10655" y="4572"/>
                </a:lnTo>
                <a:lnTo>
                  <a:pt x="10655" y="9144"/>
                </a:lnTo>
                <a:lnTo>
                  <a:pt x="1807006" y="9144"/>
                </a:lnTo>
                <a:lnTo>
                  <a:pt x="1807006" y="4572"/>
                </a:lnTo>
                <a:close/>
              </a:path>
              <a:path w="1818004" h="354965">
                <a:moveTo>
                  <a:pt x="1817662" y="4572"/>
                </a:moveTo>
                <a:lnTo>
                  <a:pt x="1807006" y="4572"/>
                </a:lnTo>
                <a:lnTo>
                  <a:pt x="1813090" y="9144"/>
                </a:lnTo>
                <a:lnTo>
                  <a:pt x="1817662" y="9144"/>
                </a:lnTo>
                <a:lnTo>
                  <a:pt x="1817662" y="457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22047" y="95502"/>
            <a:ext cx="1614170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spc="5" dirty="0">
                <a:latin typeface="Arial"/>
                <a:cs typeface="Arial"/>
              </a:rPr>
              <a:t>R</a:t>
            </a:r>
            <a:r>
              <a:rPr sz="1750" b="1" spc="-10" dirty="0">
                <a:latin typeface="Arial"/>
                <a:cs typeface="Arial"/>
              </a:rPr>
              <a:t> </a:t>
            </a:r>
            <a:r>
              <a:rPr sz="1750" b="1" spc="-30" dirty="0">
                <a:latin typeface="Arial"/>
                <a:cs typeface="Arial"/>
              </a:rPr>
              <a:t>V</a:t>
            </a:r>
            <a:r>
              <a:rPr sz="1750" b="1" dirty="0">
                <a:latin typeface="Arial"/>
                <a:cs typeface="Arial"/>
              </a:rPr>
              <a:t>i</a:t>
            </a:r>
            <a:r>
              <a:rPr sz="1750" b="1" spc="5" dirty="0">
                <a:latin typeface="Arial"/>
                <a:cs typeface="Arial"/>
              </a:rPr>
              <a:t>sua</a:t>
            </a:r>
            <a:r>
              <a:rPr sz="1750" b="1" dirty="0">
                <a:latin typeface="Arial"/>
                <a:cs typeface="Arial"/>
              </a:rPr>
              <a:t>li</a:t>
            </a:r>
            <a:r>
              <a:rPr sz="1750" b="1" spc="10" dirty="0">
                <a:latin typeface="Arial"/>
                <a:cs typeface="Arial"/>
              </a:rPr>
              <a:t>z</a:t>
            </a:r>
            <a:r>
              <a:rPr sz="1750" b="1" spc="5" dirty="0">
                <a:latin typeface="Arial"/>
                <a:cs typeface="Arial"/>
              </a:rPr>
              <a:t>at</a:t>
            </a:r>
            <a:r>
              <a:rPr sz="1750" b="1" dirty="0">
                <a:latin typeface="Arial"/>
                <a:cs typeface="Arial"/>
              </a:rPr>
              <a:t>i</a:t>
            </a:r>
            <a:r>
              <a:rPr sz="1750" b="1" spc="5" dirty="0">
                <a:latin typeface="Arial"/>
                <a:cs typeface="Arial"/>
              </a:rPr>
              <a:t>on</a:t>
            </a:r>
            <a:endParaRPr sz="17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4469" y="2517813"/>
            <a:ext cx="10070465" cy="2518410"/>
          </a:xfrm>
          <a:custGeom>
            <a:avLst/>
            <a:gdLst/>
            <a:ahLst/>
            <a:cxnLst/>
            <a:rect l="l" t="t" r="r" b="b"/>
            <a:pathLst>
              <a:path w="10070465" h="2518410">
                <a:moveTo>
                  <a:pt x="0" y="0"/>
                </a:moveTo>
                <a:lnTo>
                  <a:pt x="10070236" y="0"/>
                </a:lnTo>
                <a:lnTo>
                  <a:pt x="10070236" y="2517825"/>
                </a:lnTo>
                <a:lnTo>
                  <a:pt x="0" y="25178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0617" y="2517813"/>
            <a:ext cx="4627892" cy="44568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25756" y="2305734"/>
            <a:ext cx="3954145" cy="487108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2061210">
              <a:lnSpc>
                <a:spcPts val="1670"/>
              </a:lnSpc>
              <a:spcBef>
                <a:spcPts val="210"/>
              </a:spcBef>
            </a:pPr>
            <a:r>
              <a:rPr sz="1550" spc="-5" dirty="0">
                <a:latin typeface="Arial"/>
                <a:cs typeface="Arial"/>
              </a:rPr>
              <a:t>#</a:t>
            </a:r>
            <a:r>
              <a:rPr sz="1550" spc="-20" dirty="0">
                <a:latin typeface="Arial"/>
                <a:cs typeface="Arial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패키지</a:t>
            </a:r>
            <a:r>
              <a:rPr sz="1550" spc="-13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로딩</a:t>
            </a:r>
            <a:r>
              <a:rPr sz="1550" spc="-5" dirty="0">
                <a:latin typeface="Arial"/>
                <a:cs typeface="Arial"/>
              </a:rPr>
              <a:t>... librar</a:t>
            </a:r>
            <a:r>
              <a:rPr sz="1550" spc="-25" dirty="0">
                <a:latin typeface="Arial"/>
                <a:cs typeface="Arial"/>
              </a:rPr>
              <a:t>y</a:t>
            </a:r>
            <a:r>
              <a:rPr sz="1550" spc="-5" dirty="0">
                <a:latin typeface="Arial"/>
                <a:cs typeface="Arial"/>
              </a:rPr>
              <a:t>(</a:t>
            </a:r>
            <a:r>
              <a:rPr sz="1550" spc="-10" dirty="0">
                <a:latin typeface="Arial"/>
                <a:cs typeface="Arial"/>
              </a:rPr>
              <a:t>R</a:t>
            </a:r>
            <a:r>
              <a:rPr sz="1550" spc="-5" dirty="0">
                <a:latin typeface="Arial"/>
                <a:cs typeface="Arial"/>
              </a:rPr>
              <a:t>go</a:t>
            </a:r>
            <a:r>
              <a:rPr sz="1550" spc="-15" dirty="0">
                <a:latin typeface="Arial"/>
                <a:cs typeface="Arial"/>
              </a:rPr>
              <a:t>og</a:t>
            </a:r>
            <a:r>
              <a:rPr sz="1550" spc="-5" dirty="0">
                <a:latin typeface="Arial"/>
                <a:cs typeface="Arial"/>
              </a:rPr>
              <a:t>l</a:t>
            </a:r>
            <a:r>
              <a:rPr sz="1550" spc="-15" dirty="0">
                <a:latin typeface="Arial"/>
                <a:cs typeface="Arial"/>
              </a:rPr>
              <a:t>eMap</a:t>
            </a:r>
            <a:r>
              <a:rPr sz="1550" dirty="0">
                <a:latin typeface="Arial"/>
                <a:cs typeface="Arial"/>
              </a:rPr>
              <a:t>s</a:t>
            </a:r>
            <a:r>
              <a:rPr sz="1550" spc="-5" dirty="0">
                <a:latin typeface="Arial"/>
                <a:cs typeface="Arial"/>
              </a:rPr>
              <a:t>)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ts val="1764"/>
              </a:lnSpc>
            </a:pPr>
            <a:r>
              <a:rPr sz="1550" spc="-5" dirty="0">
                <a:latin typeface="Arial"/>
                <a:cs typeface="Arial"/>
              </a:rPr>
              <a:t>#</a:t>
            </a:r>
            <a:r>
              <a:rPr sz="1550" spc="-20" dirty="0">
                <a:latin typeface="Arial"/>
                <a:cs typeface="Arial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데이터</a:t>
            </a:r>
            <a:r>
              <a:rPr sz="1550" spc="-13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읽어들이기</a:t>
            </a:r>
            <a:endParaRPr sz="1550">
              <a:latin typeface="Malgun Gothic"/>
              <a:cs typeface="Malgun Gothic"/>
            </a:endParaRPr>
          </a:p>
          <a:p>
            <a:pPr marL="12700">
              <a:lnSpc>
                <a:spcPts val="1764"/>
              </a:lnSpc>
            </a:pPr>
            <a:r>
              <a:rPr sz="1550" spc="-5" dirty="0">
                <a:latin typeface="Arial"/>
                <a:cs typeface="Arial"/>
              </a:rPr>
              <a:t>tollga</a:t>
            </a:r>
            <a:r>
              <a:rPr sz="1550" spc="-15" dirty="0">
                <a:latin typeface="Arial"/>
                <a:cs typeface="Arial"/>
              </a:rPr>
              <a:t>t</a:t>
            </a:r>
            <a:r>
              <a:rPr sz="1550" spc="-5" dirty="0">
                <a:latin typeface="Arial"/>
                <a:cs typeface="Arial"/>
              </a:rPr>
              <a:t>e</a:t>
            </a:r>
            <a:r>
              <a:rPr sz="1550" spc="-15" dirty="0">
                <a:latin typeface="Arial"/>
                <a:cs typeface="Arial"/>
              </a:rPr>
              <a:t>_</a:t>
            </a:r>
            <a:r>
              <a:rPr sz="1550" spc="-5" dirty="0">
                <a:latin typeface="Arial"/>
                <a:cs typeface="Arial"/>
              </a:rPr>
              <a:t>i</a:t>
            </a:r>
            <a:r>
              <a:rPr sz="1550" spc="-15" dirty="0">
                <a:latin typeface="Arial"/>
                <a:cs typeface="Arial"/>
              </a:rPr>
              <a:t>n</a:t>
            </a:r>
            <a:r>
              <a:rPr sz="1550" spc="-5" dirty="0">
                <a:latin typeface="Arial"/>
                <a:cs typeface="Arial"/>
              </a:rPr>
              <a:t>fo</a:t>
            </a:r>
            <a:r>
              <a:rPr sz="1550" spc="-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&lt;</a:t>
            </a:r>
            <a:r>
              <a:rPr sz="1550" spc="-5" dirty="0">
                <a:latin typeface="Arial"/>
                <a:cs typeface="Arial"/>
              </a:rPr>
              <a:t>-</a:t>
            </a:r>
            <a:r>
              <a:rPr sz="1550" spc="-25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read.</a:t>
            </a:r>
            <a:r>
              <a:rPr sz="1550" dirty="0">
                <a:latin typeface="Arial"/>
                <a:cs typeface="Arial"/>
              </a:rPr>
              <a:t>cs</a:t>
            </a:r>
            <a:r>
              <a:rPr sz="1550" spc="-15" dirty="0">
                <a:latin typeface="Arial"/>
                <a:cs typeface="Arial"/>
              </a:rPr>
              <a:t>v</a:t>
            </a:r>
            <a:r>
              <a:rPr sz="1550" spc="-5" dirty="0">
                <a:latin typeface="Arial"/>
                <a:cs typeface="Arial"/>
              </a:rPr>
              <a:t>("</a:t>
            </a:r>
            <a:r>
              <a:rPr sz="1550" spc="-5" dirty="0">
                <a:latin typeface="Malgun Gothic"/>
                <a:cs typeface="Malgun Gothic"/>
              </a:rPr>
              <a:t>영</a:t>
            </a:r>
            <a:r>
              <a:rPr sz="1550" spc="-20" dirty="0">
                <a:latin typeface="Malgun Gothic"/>
                <a:cs typeface="Malgun Gothic"/>
              </a:rPr>
              <a:t>업</a:t>
            </a:r>
            <a:r>
              <a:rPr sz="1550" spc="-5" dirty="0">
                <a:latin typeface="Malgun Gothic"/>
                <a:cs typeface="Malgun Gothic"/>
              </a:rPr>
              <a:t>소정</a:t>
            </a:r>
            <a:r>
              <a:rPr sz="1550" spc="-20" dirty="0">
                <a:latin typeface="Malgun Gothic"/>
                <a:cs typeface="Malgun Gothic"/>
              </a:rPr>
              <a:t>보</a:t>
            </a:r>
            <a:r>
              <a:rPr sz="1550" spc="-5" dirty="0">
                <a:latin typeface="Arial"/>
                <a:cs typeface="Arial"/>
              </a:rPr>
              <a:t>.</a:t>
            </a:r>
            <a:r>
              <a:rPr sz="1550" spc="-15" dirty="0">
                <a:latin typeface="Arial"/>
                <a:cs typeface="Arial"/>
              </a:rPr>
              <a:t>c</a:t>
            </a:r>
            <a:r>
              <a:rPr sz="1550" dirty="0">
                <a:latin typeface="Arial"/>
                <a:cs typeface="Arial"/>
              </a:rPr>
              <a:t>s</a:t>
            </a:r>
            <a:r>
              <a:rPr sz="1550" spc="-15" dirty="0">
                <a:latin typeface="Arial"/>
                <a:cs typeface="Arial"/>
              </a:rPr>
              <a:t>v</a:t>
            </a:r>
            <a:r>
              <a:rPr sz="1550" spc="-5" dirty="0">
                <a:latin typeface="Arial"/>
                <a:cs typeface="Arial"/>
              </a:rPr>
              <a:t>")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ts val="1764"/>
              </a:lnSpc>
            </a:pPr>
            <a:r>
              <a:rPr sz="1550" spc="-5" dirty="0">
                <a:latin typeface="Arial"/>
                <a:cs typeface="Arial"/>
              </a:rPr>
              <a:t>#</a:t>
            </a:r>
            <a:r>
              <a:rPr sz="1550" spc="-20" dirty="0">
                <a:latin typeface="Arial"/>
                <a:cs typeface="Arial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지도</a:t>
            </a:r>
            <a:r>
              <a:rPr sz="1550" spc="-13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중심</a:t>
            </a:r>
            <a:r>
              <a:rPr sz="1550" spc="-13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위치</a:t>
            </a:r>
            <a:r>
              <a:rPr sz="1550" spc="-13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설정</a:t>
            </a:r>
            <a:endParaRPr sz="1550">
              <a:latin typeface="Malgun Gothic"/>
              <a:cs typeface="Malgun Gothic"/>
            </a:endParaRPr>
          </a:p>
          <a:p>
            <a:pPr marL="12700">
              <a:lnSpc>
                <a:spcPts val="1764"/>
              </a:lnSpc>
            </a:pPr>
            <a:r>
              <a:rPr sz="1550" spc="-15" dirty="0">
                <a:latin typeface="Arial"/>
                <a:cs typeface="Arial"/>
              </a:rPr>
              <a:t>m</a:t>
            </a:r>
            <a:r>
              <a:rPr sz="1550" spc="-5" dirty="0">
                <a:latin typeface="Arial"/>
                <a:cs typeface="Arial"/>
              </a:rPr>
              <a:t>ap.</a:t>
            </a:r>
            <a:r>
              <a:rPr sz="1550" dirty="0">
                <a:latin typeface="Arial"/>
                <a:cs typeface="Arial"/>
              </a:rPr>
              <a:t>c</a:t>
            </a:r>
            <a:r>
              <a:rPr sz="1550" spc="-5" dirty="0">
                <a:latin typeface="Arial"/>
                <a:cs typeface="Arial"/>
              </a:rPr>
              <a:t>e</a:t>
            </a:r>
            <a:r>
              <a:rPr sz="1550" spc="-15" dirty="0">
                <a:latin typeface="Arial"/>
                <a:cs typeface="Arial"/>
              </a:rPr>
              <a:t>n</a:t>
            </a:r>
            <a:r>
              <a:rPr sz="1550" spc="-5" dirty="0">
                <a:latin typeface="Arial"/>
                <a:cs typeface="Arial"/>
              </a:rPr>
              <a:t>t</a:t>
            </a:r>
            <a:r>
              <a:rPr sz="1550" spc="-15" dirty="0">
                <a:latin typeface="Arial"/>
                <a:cs typeface="Arial"/>
              </a:rPr>
              <a:t>e</a:t>
            </a:r>
            <a:r>
              <a:rPr sz="1550" spc="-105" dirty="0">
                <a:latin typeface="Arial"/>
                <a:cs typeface="Arial"/>
              </a:rPr>
              <a:t>r</a:t>
            </a:r>
            <a:r>
              <a:rPr sz="1550" spc="-5" dirty="0">
                <a:latin typeface="Arial"/>
                <a:cs typeface="Arial"/>
              </a:rPr>
              <a:t>.l</a:t>
            </a:r>
            <a:r>
              <a:rPr sz="1550" spc="-15" dirty="0">
                <a:latin typeface="Arial"/>
                <a:cs typeface="Arial"/>
              </a:rPr>
              <a:t>o</a:t>
            </a:r>
            <a:r>
              <a:rPr sz="1550" spc="-5" dirty="0">
                <a:latin typeface="Arial"/>
                <a:cs typeface="Arial"/>
              </a:rPr>
              <a:t>c</a:t>
            </a:r>
            <a:r>
              <a:rPr sz="1550" spc="-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&lt;</a:t>
            </a:r>
            <a:r>
              <a:rPr sz="1550" spc="-5" dirty="0">
                <a:latin typeface="Arial"/>
                <a:cs typeface="Arial"/>
              </a:rPr>
              <a:t>-</a:t>
            </a:r>
            <a:r>
              <a:rPr sz="1550" spc="-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</a:t>
            </a:r>
            <a:r>
              <a:rPr sz="1550" spc="-5" dirty="0">
                <a:latin typeface="Arial"/>
                <a:cs typeface="Arial"/>
              </a:rPr>
              <a:t>(36,</a:t>
            </a:r>
            <a:r>
              <a:rPr sz="1550" spc="-45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128)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ts val="1764"/>
              </a:lnSpc>
            </a:pPr>
            <a:r>
              <a:rPr sz="1550" spc="-5" dirty="0">
                <a:latin typeface="Arial"/>
                <a:cs typeface="Arial"/>
              </a:rPr>
              <a:t>#</a:t>
            </a:r>
            <a:r>
              <a:rPr sz="1550" spc="-20" dirty="0">
                <a:latin typeface="Arial"/>
                <a:cs typeface="Arial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지도</a:t>
            </a:r>
            <a:r>
              <a:rPr sz="1550" spc="-13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레벨</a:t>
            </a:r>
            <a:endParaRPr sz="1550">
              <a:latin typeface="Malgun Gothic"/>
              <a:cs typeface="Malgun Gothic"/>
            </a:endParaRPr>
          </a:p>
          <a:p>
            <a:pPr marL="12700" marR="1720214">
              <a:lnSpc>
                <a:spcPts val="1670"/>
              </a:lnSpc>
              <a:spcBef>
                <a:spcPts val="114"/>
              </a:spcBef>
            </a:pPr>
            <a:r>
              <a:rPr sz="1550" spc="-5" dirty="0">
                <a:latin typeface="Arial"/>
                <a:cs typeface="Arial"/>
              </a:rPr>
              <a:t>input.</a:t>
            </a:r>
            <a:r>
              <a:rPr sz="1550" spc="-15" dirty="0">
                <a:latin typeface="Arial"/>
                <a:cs typeface="Arial"/>
              </a:rPr>
              <a:t>zo</a:t>
            </a:r>
            <a:r>
              <a:rPr sz="1550" spc="-5" dirty="0">
                <a:latin typeface="Arial"/>
                <a:cs typeface="Arial"/>
              </a:rPr>
              <a:t>om</a:t>
            </a:r>
            <a:r>
              <a:rPr sz="1550" spc="-6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&lt;</a:t>
            </a:r>
            <a:r>
              <a:rPr sz="1550" spc="-5" dirty="0">
                <a:latin typeface="Arial"/>
                <a:cs typeface="Arial"/>
              </a:rPr>
              <a:t>-</a:t>
            </a:r>
            <a:r>
              <a:rPr sz="1550" spc="-15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7 </a:t>
            </a:r>
            <a:r>
              <a:rPr sz="1550" spc="-15" dirty="0">
                <a:latin typeface="Arial"/>
                <a:cs typeface="Arial"/>
              </a:rPr>
              <a:t>m</a:t>
            </a:r>
            <a:r>
              <a:rPr sz="1550" spc="-5" dirty="0">
                <a:latin typeface="Arial"/>
                <a:cs typeface="Arial"/>
              </a:rPr>
              <a:t>ap_d</a:t>
            </a:r>
            <a:r>
              <a:rPr sz="1550" spc="-15" dirty="0">
                <a:latin typeface="Arial"/>
                <a:cs typeface="Arial"/>
              </a:rPr>
              <a:t>a</a:t>
            </a:r>
            <a:r>
              <a:rPr sz="1550" spc="-5" dirty="0">
                <a:latin typeface="Arial"/>
                <a:cs typeface="Arial"/>
              </a:rPr>
              <a:t>ta</a:t>
            </a:r>
            <a:r>
              <a:rPr sz="1550" spc="-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&lt;</a:t>
            </a:r>
            <a:r>
              <a:rPr sz="1550" spc="-5" dirty="0">
                <a:latin typeface="Arial"/>
                <a:cs typeface="Arial"/>
              </a:rPr>
              <a:t>-</a:t>
            </a:r>
            <a:r>
              <a:rPr sz="1550" spc="-15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tollgat</a:t>
            </a:r>
            <a:r>
              <a:rPr sz="1550" spc="-15" dirty="0">
                <a:latin typeface="Arial"/>
                <a:cs typeface="Arial"/>
              </a:rPr>
              <a:t>e</a:t>
            </a:r>
            <a:r>
              <a:rPr sz="1550" spc="-5" dirty="0">
                <a:latin typeface="Arial"/>
                <a:cs typeface="Arial"/>
              </a:rPr>
              <a:t>_</a:t>
            </a:r>
            <a:r>
              <a:rPr sz="1550" spc="-15" dirty="0">
                <a:latin typeface="Arial"/>
                <a:cs typeface="Arial"/>
              </a:rPr>
              <a:t>i</a:t>
            </a:r>
            <a:r>
              <a:rPr sz="1550" spc="-5" dirty="0">
                <a:latin typeface="Arial"/>
                <a:cs typeface="Arial"/>
              </a:rPr>
              <a:t>n</a:t>
            </a:r>
            <a:r>
              <a:rPr sz="1550" spc="-15" dirty="0">
                <a:latin typeface="Arial"/>
                <a:cs typeface="Arial"/>
              </a:rPr>
              <a:t>f</a:t>
            </a:r>
            <a:r>
              <a:rPr sz="1550" spc="-5" dirty="0">
                <a:latin typeface="Arial"/>
                <a:cs typeface="Arial"/>
              </a:rPr>
              <a:t>o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ts val="1764"/>
              </a:lnSpc>
            </a:pPr>
            <a:r>
              <a:rPr sz="1550" spc="-5" dirty="0">
                <a:latin typeface="Arial"/>
                <a:cs typeface="Arial"/>
              </a:rPr>
              <a:t>#</a:t>
            </a:r>
            <a:r>
              <a:rPr sz="1550" spc="-20" dirty="0">
                <a:latin typeface="Arial"/>
                <a:cs typeface="Arial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고속도로</a:t>
            </a:r>
            <a:r>
              <a:rPr sz="1550" spc="-14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영업소</a:t>
            </a:r>
            <a:r>
              <a:rPr sz="1550" spc="-13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표시</a:t>
            </a:r>
            <a:endParaRPr sz="1550">
              <a:latin typeface="Malgun Gothic"/>
              <a:cs typeface="Malgun Gothic"/>
            </a:endParaRPr>
          </a:p>
          <a:p>
            <a:pPr marL="12700">
              <a:lnSpc>
                <a:spcPts val="1664"/>
              </a:lnSpc>
            </a:pPr>
            <a:r>
              <a:rPr sz="1550" spc="-35" dirty="0">
                <a:latin typeface="Arial"/>
                <a:cs typeface="Arial"/>
              </a:rPr>
              <a:t>w</a:t>
            </a:r>
            <a:r>
              <a:rPr sz="1550" spc="-5" dirty="0">
                <a:latin typeface="Arial"/>
                <a:cs typeface="Arial"/>
              </a:rPr>
              <a:t>in.graph()</a:t>
            </a:r>
            <a:endParaRPr sz="1550">
              <a:latin typeface="Arial"/>
              <a:cs typeface="Arial"/>
            </a:endParaRPr>
          </a:p>
          <a:p>
            <a:pPr marL="12700" marR="5080">
              <a:lnSpc>
                <a:spcPts val="1670"/>
              </a:lnSpc>
              <a:spcBef>
                <a:spcPts val="114"/>
              </a:spcBef>
            </a:pPr>
            <a:r>
              <a:rPr sz="1550" spc="-15" dirty="0">
                <a:latin typeface="Arial"/>
                <a:cs typeface="Arial"/>
              </a:rPr>
              <a:t>m</a:t>
            </a:r>
            <a:r>
              <a:rPr sz="1550" spc="-25" dirty="0">
                <a:latin typeface="Arial"/>
                <a:cs typeface="Arial"/>
              </a:rPr>
              <a:t>y</a:t>
            </a:r>
            <a:r>
              <a:rPr sz="1550" spc="-15" dirty="0">
                <a:latin typeface="Arial"/>
                <a:cs typeface="Arial"/>
              </a:rPr>
              <a:t>m</a:t>
            </a:r>
            <a:r>
              <a:rPr sz="1550" spc="-5" dirty="0">
                <a:latin typeface="Arial"/>
                <a:cs typeface="Arial"/>
              </a:rPr>
              <a:t>ap</a:t>
            </a:r>
            <a:r>
              <a:rPr sz="1550" spc="-2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&lt;</a:t>
            </a:r>
            <a:r>
              <a:rPr sz="1550" spc="-5" dirty="0">
                <a:latin typeface="Arial"/>
                <a:cs typeface="Arial"/>
              </a:rPr>
              <a:t>-</a:t>
            </a:r>
            <a:r>
              <a:rPr sz="1550" spc="-1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G</a:t>
            </a:r>
            <a:r>
              <a:rPr sz="1550" spc="-5" dirty="0">
                <a:latin typeface="Arial"/>
                <a:cs typeface="Arial"/>
              </a:rPr>
              <a:t>et</a:t>
            </a:r>
            <a:r>
              <a:rPr sz="1550" spc="-15" dirty="0">
                <a:latin typeface="Arial"/>
                <a:cs typeface="Arial"/>
              </a:rPr>
              <a:t>M</a:t>
            </a:r>
            <a:r>
              <a:rPr sz="1550" spc="-5" dirty="0">
                <a:latin typeface="Arial"/>
                <a:cs typeface="Arial"/>
              </a:rPr>
              <a:t>ap(</a:t>
            </a:r>
            <a:r>
              <a:rPr sz="1550" dirty="0">
                <a:latin typeface="Arial"/>
                <a:cs typeface="Arial"/>
              </a:rPr>
              <a:t>c</a:t>
            </a:r>
            <a:r>
              <a:rPr sz="1550" spc="-5" dirty="0">
                <a:latin typeface="Arial"/>
                <a:cs typeface="Arial"/>
              </a:rPr>
              <a:t>e</a:t>
            </a:r>
            <a:r>
              <a:rPr sz="1550" spc="-15" dirty="0">
                <a:latin typeface="Arial"/>
                <a:cs typeface="Arial"/>
              </a:rPr>
              <a:t>nt</a:t>
            </a:r>
            <a:r>
              <a:rPr sz="1550" spc="-5" dirty="0">
                <a:latin typeface="Arial"/>
                <a:cs typeface="Arial"/>
              </a:rPr>
              <a:t>er</a:t>
            </a:r>
            <a:r>
              <a:rPr sz="1550" spc="-6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=</a:t>
            </a:r>
            <a:r>
              <a:rPr sz="1550" spc="-15" dirty="0">
                <a:latin typeface="Arial"/>
                <a:cs typeface="Arial"/>
              </a:rPr>
              <a:t> m</a:t>
            </a:r>
            <a:r>
              <a:rPr sz="1550" spc="-5" dirty="0">
                <a:latin typeface="Arial"/>
                <a:cs typeface="Arial"/>
              </a:rPr>
              <a:t>ap.</a:t>
            </a:r>
            <a:r>
              <a:rPr sz="1550" dirty="0">
                <a:latin typeface="Arial"/>
                <a:cs typeface="Arial"/>
              </a:rPr>
              <a:t>c</a:t>
            </a:r>
            <a:r>
              <a:rPr sz="1550" spc="-5" dirty="0">
                <a:latin typeface="Arial"/>
                <a:cs typeface="Arial"/>
              </a:rPr>
              <a:t>ent</a:t>
            </a:r>
            <a:r>
              <a:rPr sz="1550" spc="-15" dirty="0">
                <a:latin typeface="Arial"/>
                <a:cs typeface="Arial"/>
              </a:rPr>
              <a:t>e</a:t>
            </a:r>
            <a:r>
              <a:rPr sz="1550" spc="-105" dirty="0">
                <a:latin typeface="Arial"/>
                <a:cs typeface="Arial"/>
              </a:rPr>
              <a:t>r</a:t>
            </a:r>
            <a:r>
              <a:rPr sz="1550" spc="-5" dirty="0">
                <a:latin typeface="Arial"/>
                <a:cs typeface="Arial"/>
              </a:rPr>
              <a:t>.l</a:t>
            </a:r>
            <a:r>
              <a:rPr sz="1550" spc="-15" dirty="0">
                <a:latin typeface="Arial"/>
                <a:cs typeface="Arial"/>
              </a:rPr>
              <a:t>oc</a:t>
            </a:r>
            <a:r>
              <a:rPr sz="1550" spc="-5" dirty="0">
                <a:latin typeface="Arial"/>
                <a:cs typeface="Arial"/>
              </a:rPr>
              <a:t>, </a:t>
            </a:r>
            <a:r>
              <a:rPr sz="1550" dirty="0">
                <a:latin typeface="Arial"/>
                <a:cs typeface="Arial"/>
              </a:rPr>
              <a:t>z</a:t>
            </a:r>
            <a:r>
              <a:rPr sz="1550" spc="-5" dirty="0">
                <a:latin typeface="Arial"/>
                <a:cs typeface="Arial"/>
              </a:rPr>
              <a:t>oom</a:t>
            </a:r>
            <a:r>
              <a:rPr sz="1550" spc="-55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= input.</a:t>
            </a:r>
            <a:r>
              <a:rPr sz="1550" dirty="0">
                <a:latin typeface="Arial"/>
                <a:cs typeface="Arial"/>
              </a:rPr>
              <a:t>z</a:t>
            </a:r>
            <a:r>
              <a:rPr sz="1550" spc="-15" dirty="0">
                <a:latin typeface="Arial"/>
                <a:cs typeface="Arial"/>
              </a:rPr>
              <a:t>oom</a:t>
            </a:r>
            <a:r>
              <a:rPr sz="1550" spc="-5" dirty="0">
                <a:latin typeface="Arial"/>
                <a:cs typeface="Arial"/>
              </a:rPr>
              <a:t>,</a:t>
            </a:r>
            <a:r>
              <a:rPr sz="1550" spc="-45" dirty="0">
                <a:latin typeface="Arial"/>
                <a:cs typeface="Arial"/>
              </a:rPr>
              <a:t> </a:t>
            </a:r>
            <a:r>
              <a:rPr sz="1550" spc="-15" dirty="0">
                <a:latin typeface="Arial"/>
                <a:cs typeface="Arial"/>
              </a:rPr>
              <a:t>m</a:t>
            </a:r>
            <a:r>
              <a:rPr sz="1550" spc="-5" dirty="0">
                <a:latin typeface="Arial"/>
                <a:cs typeface="Arial"/>
              </a:rPr>
              <a:t>apt</a:t>
            </a:r>
            <a:r>
              <a:rPr sz="1550" spc="-25" dirty="0">
                <a:latin typeface="Arial"/>
                <a:cs typeface="Arial"/>
              </a:rPr>
              <a:t>y</a:t>
            </a:r>
            <a:r>
              <a:rPr sz="1550" spc="-5" dirty="0">
                <a:latin typeface="Arial"/>
                <a:cs typeface="Arial"/>
              </a:rPr>
              <a:t>pe</a:t>
            </a:r>
            <a:r>
              <a:rPr sz="1550" spc="-35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=</a:t>
            </a:r>
            <a:r>
              <a:rPr sz="1550" spc="-15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"road",</a:t>
            </a:r>
            <a:r>
              <a:rPr sz="1550" spc="-35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for</a:t>
            </a:r>
            <a:r>
              <a:rPr sz="1550" spc="-15" dirty="0">
                <a:latin typeface="Arial"/>
                <a:cs typeface="Arial"/>
              </a:rPr>
              <a:t>m</a:t>
            </a:r>
            <a:r>
              <a:rPr sz="1550" spc="-5" dirty="0">
                <a:latin typeface="Arial"/>
                <a:cs typeface="Arial"/>
              </a:rPr>
              <a:t>at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ts val="1545"/>
              </a:lnSpc>
            </a:pPr>
            <a:r>
              <a:rPr sz="1550" spc="-5" dirty="0">
                <a:latin typeface="Arial"/>
                <a:cs typeface="Arial"/>
              </a:rPr>
              <a:t>=</a:t>
            </a:r>
            <a:r>
              <a:rPr sz="1550" spc="-3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"road</a:t>
            </a:r>
            <a:r>
              <a:rPr sz="1550" spc="-15" dirty="0">
                <a:latin typeface="Arial"/>
                <a:cs typeface="Arial"/>
              </a:rPr>
              <a:t>m</a:t>
            </a:r>
            <a:r>
              <a:rPr sz="1550" spc="-5" dirty="0">
                <a:latin typeface="Arial"/>
                <a:cs typeface="Arial"/>
              </a:rPr>
              <a:t>ap",</a:t>
            </a:r>
            <a:r>
              <a:rPr sz="1550" spc="-6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de</a:t>
            </a:r>
            <a:r>
              <a:rPr sz="1550" dirty="0">
                <a:latin typeface="Arial"/>
                <a:cs typeface="Arial"/>
              </a:rPr>
              <a:t>s</a:t>
            </a:r>
            <a:r>
              <a:rPr sz="1550" spc="-5" dirty="0">
                <a:latin typeface="Arial"/>
                <a:cs typeface="Arial"/>
              </a:rPr>
              <a:t>tfile</a:t>
            </a:r>
            <a:r>
              <a:rPr sz="1550" spc="-45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=</a:t>
            </a:r>
            <a:r>
              <a:rPr sz="1550" spc="-15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"</a:t>
            </a:r>
            <a:r>
              <a:rPr sz="1550" spc="-15" dirty="0">
                <a:latin typeface="Arial"/>
                <a:cs typeface="Arial"/>
              </a:rPr>
              <a:t>m</a:t>
            </a:r>
            <a:r>
              <a:rPr sz="1550" spc="-25" dirty="0">
                <a:latin typeface="Arial"/>
                <a:cs typeface="Arial"/>
              </a:rPr>
              <a:t>y</a:t>
            </a:r>
            <a:r>
              <a:rPr sz="1550" spc="-15" dirty="0">
                <a:latin typeface="Arial"/>
                <a:cs typeface="Arial"/>
              </a:rPr>
              <a:t>m</a:t>
            </a:r>
            <a:r>
              <a:rPr sz="1550" spc="-5" dirty="0">
                <a:latin typeface="Arial"/>
                <a:cs typeface="Arial"/>
              </a:rPr>
              <a:t>ap.png")</a:t>
            </a:r>
            <a:endParaRPr sz="1550">
              <a:latin typeface="Arial"/>
              <a:cs typeface="Arial"/>
            </a:endParaRPr>
          </a:p>
          <a:p>
            <a:pPr marL="12700" marR="285115">
              <a:lnSpc>
                <a:spcPts val="1670"/>
              </a:lnSpc>
              <a:spcBef>
                <a:spcPts val="114"/>
              </a:spcBef>
            </a:pPr>
            <a:r>
              <a:rPr sz="1550" spc="-5" dirty="0">
                <a:latin typeface="Arial"/>
                <a:cs typeface="Arial"/>
              </a:rPr>
              <a:t>Plot</a:t>
            </a:r>
            <a:r>
              <a:rPr sz="1550" spc="-10" dirty="0">
                <a:latin typeface="Arial"/>
                <a:cs typeface="Arial"/>
              </a:rPr>
              <a:t>O</a:t>
            </a:r>
            <a:r>
              <a:rPr sz="1550" spc="-5" dirty="0">
                <a:latin typeface="Arial"/>
                <a:cs typeface="Arial"/>
              </a:rPr>
              <a:t>nStati</a:t>
            </a:r>
            <a:r>
              <a:rPr sz="1550" spc="-15" dirty="0">
                <a:latin typeface="Arial"/>
                <a:cs typeface="Arial"/>
              </a:rPr>
              <a:t>cMap</a:t>
            </a:r>
            <a:r>
              <a:rPr sz="1550" spc="-5" dirty="0">
                <a:latin typeface="Arial"/>
                <a:cs typeface="Arial"/>
              </a:rPr>
              <a:t>(</a:t>
            </a:r>
            <a:r>
              <a:rPr sz="1550" spc="-15" dirty="0">
                <a:latin typeface="Arial"/>
                <a:cs typeface="Arial"/>
              </a:rPr>
              <a:t>m</a:t>
            </a:r>
            <a:r>
              <a:rPr sz="1550" spc="-25" dirty="0">
                <a:latin typeface="Arial"/>
                <a:cs typeface="Arial"/>
              </a:rPr>
              <a:t>y</a:t>
            </a:r>
            <a:r>
              <a:rPr sz="1550" spc="-15" dirty="0">
                <a:latin typeface="Arial"/>
                <a:cs typeface="Arial"/>
              </a:rPr>
              <a:t>m</a:t>
            </a:r>
            <a:r>
              <a:rPr sz="1550" spc="-5" dirty="0">
                <a:latin typeface="Arial"/>
                <a:cs typeface="Arial"/>
              </a:rPr>
              <a:t>a</a:t>
            </a:r>
            <a:r>
              <a:rPr sz="1550" spc="-15" dirty="0">
                <a:latin typeface="Arial"/>
                <a:cs typeface="Arial"/>
              </a:rPr>
              <a:t>p</a:t>
            </a:r>
            <a:r>
              <a:rPr sz="1550" spc="-5" dirty="0">
                <a:latin typeface="Arial"/>
                <a:cs typeface="Arial"/>
              </a:rPr>
              <a:t>,</a:t>
            </a:r>
            <a:r>
              <a:rPr sz="1550" spc="-45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lat</a:t>
            </a:r>
            <a:r>
              <a:rPr sz="1550" spc="-2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= </a:t>
            </a:r>
            <a:r>
              <a:rPr sz="1550" spc="-15" dirty="0">
                <a:latin typeface="Arial"/>
                <a:cs typeface="Arial"/>
              </a:rPr>
              <a:t>m</a:t>
            </a:r>
            <a:r>
              <a:rPr sz="1550" spc="-5" dirty="0">
                <a:latin typeface="Arial"/>
                <a:cs typeface="Arial"/>
              </a:rPr>
              <a:t>ap_d</a:t>
            </a:r>
            <a:r>
              <a:rPr sz="1550" spc="-15" dirty="0">
                <a:latin typeface="Arial"/>
                <a:cs typeface="Arial"/>
              </a:rPr>
              <a:t>a</a:t>
            </a:r>
            <a:r>
              <a:rPr sz="1550" spc="-5" dirty="0">
                <a:latin typeface="Arial"/>
                <a:cs typeface="Arial"/>
              </a:rPr>
              <a:t>t</a:t>
            </a:r>
            <a:r>
              <a:rPr sz="1550" spc="-15" dirty="0">
                <a:latin typeface="Arial"/>
                <a:cs typeface="Arial"/>
              </a:rPr>
              <a:t>a$</a:t>
            </a:r>
            <a:r>
              <a:rPr sz="1550" spc="-30" dirty="0">
                <a:latin typeface="Arial"/>
                <a:cs typeface="Arial"/>
              </a:rPr>
              <a:t>Y</a:t>
            </a:r>
            <a:r>
              <a:rPr sz="1550" spc="-5" dirty="0">
                <a:latin typeface="Malgun Gothic"/>
                <a:cs typeface="Malgun Gothic"/>
              </a:rPr>
              <a:t>좌표</a:t>
            </a:r>
            <a:r>
              <a:rPr sz="1550" spc="-5" dirty="0">
                <a:latin typeface="Arial"/>
                <a:cs typeface="Arial"/>
              </a:rPr>
              <a:t>,</a:t>
            </a:r>
            <a:r>
              <a:rPr sz="1550" spc="-35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lon</a:t>
            </a:r>
            <a:r>
              <a:rPr sz="1550" spc="-2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=</a:t>
            </a:r>
            <a:r>
              <a:rPr sz="1550" spc="-15" dirty="0">
                <a:latin typeface="Arial"/>
                <a:cs typeface="Arial"/>
              </a:rPr>
              <a:t> m</a:t>
            </a:r>
            <a:r>
              <a:rPr sz="1550" spc="-5" dirty="0">
                <a:latin typeface="Arial"/>
                <a:cs typeface="Arial"/>
              </a:rPr>
              <a:t>ap_dat</a:t>
            </a:r>
            <a:r>
              <a:rPr sz="1550" spc="-15" dirty="0">
                <a:latin typeface="Arial"/>
                <a:cs typeface="Arial"/>
              </a:rPr>
              <a:t>a</a:t>
            </a:r>
            <a:r>
              <a:rPr sz="1550" spc="-5" dirty="0">
                <a:latin typeface="Arial"/>
                <a:cs typeface="Arial"/>
              </a:rPr>
              <a:t>$X</a:t>
            </a:r>
            <a:r>
              <a:rPr sz="1550" spc="-5" dirty="0">
                <a:latin typeface="Malgun Gothic"/>
                <a:cs typeface="Malgun Gothic"/>
              </a:rPr>
              <a:t>좌</a:t>
            </a:r>
            <a:r>
              <a:rPr sz="1550" spc="-20" dirty="0">
                <a:latin typeface="Malgun Gothic"/>
                <a:cs typeface="Malgun Gothic"/>
              </a:rPr>
              <a:t>표</a:t>
            </a:r>
            <a:r>
              <a:rPr sz="1550" spc="-5" dirty="0">
                <a:latin typeface="Arial"/>
                <a:cs typeface="Arial"/>
              </a:rPr>
              <a:t>, de</a:t>
            </a:r>
            <a:r>
              <a:rPr sz="1550" dirty="0">
                <a:latin typeface="Arial"/>
                <a:cs typeface="Arial"/>
              </a:rPr>
              <a:t>s</a:t>
            </a:r>
            <a:r>
              <a:rPr sz="1550" spc="-5" dirty="0">
                <a:latin typeface="Arial"/>
                <a:cs typeface="Arial"/>
              </a:rPr>
              <a:t>tfile</a:t>
            </a:r>
            <a:r>
              <a:rPr sz="1550" spc="-7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= "</a:t>
            </a:r>
            <a:r>
              <a:rPr sz="1550" spc="-15" dirty="0">
                <a:latin typeface="Arial"/>
                <a:cs typeface="Arial"/>
              </a:rPr>
              <a:t>m</a:t>
            </a:r>
            <a:r>
              <a:rPr sz="1550" spc="-25" dirty="0">
                <a:latin typeface="Arial"/>
                <a:cs typeface="Arial"/>
              </a:rPr>
              <a:t>y</a:t>
            </a:r>
            <a:r>
              <a:rPr sz="1550" spc="-15" dirty="0">
                <a:latin typeface="Arial"/>
                <a:cs typeface="Arial"/>
              </a:rPr>
              <a:t>m</a:t>
            </a:r>
            <a:r>
              <a:rPr sz="1550" spc="-5" dirty="0">
                <a:latin typeface="Arial"/>
                <a:cs typeface="Arial"/>
              </a:rPr>
              <a:t>ap.point.</a:t>
            </a:r>
            <a:r>
              <a:rPr sz="1550" spc="-15" dirty="0">
                <a:latin typeface="Arial"/>
                <a:cs typeface="Arial"/>
              </a:rPr>
              <a:t>pn</a:t>
            </a:r>
            <a:r>
              <a:rPr sz="1550" spc="-5" dirty="0">
                <a:latin typeface="Arial"/>
                <a:cs typeface="Arial"/>
              </a:rPr>
              <a:t>g",</a:t>
            </a:r>
            <a:r>
              <a:rPr sz="1550" spc="-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</a:t>
            </a:r>
            <a:r>
              <a:rPr sz="1550" spc="-5" dirty="0">
                <a:latin typeface="Arial"/>
                <a:cs typeface="Arial"/>
              </a:rPr>
              <a:t>ex</a:t>
            </a:r>
            <a:r>
              <a:rPr sz="1550" spc="-3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= 1,</a:t>
            </a:r>
            <a:r>
              <a:rPr sz="1550" spc="-2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p</a:t>
            </a:r>
            <a:r>
              <a:rPr sz="1550" dirty="0">
                <a:latin typeface="Arial"/>
                <a:cs typeface="Arial"/>
              </a:rPr>
              <a:t>c</a:t>
            </a:r>
            <a:r>
              <a:rPr sz="1550" spc="-5" dirty="0">
                <a:latin typeface="Arial"/>
                <a:cs typeface="Arial"/>
              </a:rPr>
              <a:t>h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ts val="1645"/>
              </a:lnSpc>
            </a:pPr>
            <a:r>
              <a:rPr sz="1550" spc="-10" dirty="0">
                <a:latin typeface="Arial"/>
                <a:cs typeface="Arial"/>
              </a:rPr>
              <a:t>=</a:t>
            </a:r>
            <a:r>
              <a:rPr sz="1550" spc="-5" dirty="0">
                <a:latin typeface="Arial"/>
                <a:cs typeface="Arial"/>
              </a:rPr>
              <a:t>20,</a:t>
            </a:r>
            <a:r>
              <a:rPr sz="1550" spc="-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</a:t>
            </a:r>
            <a:r>
              <a:rPr sz="1550" spc="-5" dirty="0">
                <a:latin typeface="Arial"/>
                <a:cs typeface="Arial"/>
              </a:rPr>
              <a:t>ol</a:t>
            </a:r>
            <a:r>
              <a:rPr sz="1550" spc="-10" dirty="0">
                <a:latin typeface="Arial"/>
                <a:cs typeface="Arial"/>
              </a:rPr>
              <a:t>=</a:t>
            </a:r>
            <a:r>
              <a:rPr sz="1550" spc="-5" dirty="0">
                <a:latin typeface="Arial"/>
                <a:cs typeface="Arial"/>
              </a:rPr>
              <a:t>"blue“)</a:t>
            </a:r>
            <a:endParaRPr sz="1550">
              <a:latin typeface="Arial"/>
              <a:cs typeface="Arial"/>
            </a:endParaRPr>
          </a:p>
          <a:p>
            <a:pPr marL="1695450">
              <a:lnSpc>
                <a:spcPct val="100000"/>
              </a:lnSpc>
              <a:spcBef>
                <a:spcPts val="30"/>
              </a:spcBef>
            </a:pPr>
            <a:r>
              <a:rPr sz="1150" i="1" spc="-50" dirty="0">
                <a:latin typeface="Malgun Gothic"/>
                <a:cs typeface="Malgun Gothic"/>
              </a:rPr>
              <a:t>출처</a:t>
            </a:r>
            <a:r>
              <a:rPr sz="1150" i="1" spc="10" dirty="0">
                <a:latin typeface="Malgun Gothic"/>
                <a:cs typeface="Malgun Gothic"/>
              </a:rPr>
              <a:t>:</a:t>
            </a:r>
            <a:r>
              <a:rPr sz="1150" i="1" spc="-50" dirty="0">
                <a:latin typeface="Malgun Gothic"/>
                <a:cs typeface="Malgun Gothic"/>
              </a:rPr>
              <a:t>베가스</a:t>
            </a:r>
            <a:r>
              <a:rPr sz="1150" i="1" spc="-5" dirty="0">
                <a:latin typeface="Malgun Gothic"/>
                <a:cs typeface="Malgun Gothic"/>
              </a:rPr>
              <a:t> R</a:t>
            </a:r>
            <a:r>
              <a:rPr sz="1150" i="1" spc="-50" dirty="0">
                <a:latin typeface="Malgun Gothic"/>
                <a:cs typeface="Malgun Gothic"/>
              </a:rPr>
              <a:t>소개자</a:t>
            </a:r>
            <a:r>
              <a:rPr sz="1150" i="1" spc="-420" dirty="0">
                <a:latin typeface="Malgun Gothic"/>
                <a:cs typeface="Malgun Gothic"/>
              </a:rPr>
              <a:t>료</a:t>
            </a:r>
            <a:r>
              <a:rPr sz="1150" i="1" dirty="0">
                <a:latin typeface="Malgun Gothic"/>
                <a:cs typeface="Malgun Gothic"/>
              </a:rPr>
              <a:t>,</a:t>
            </a:r>
            <a:r>
              <a:rPr sz="1150" i="1" spc="-50" dirty="0">
                <a:latin typeface="Malgun Gothic"/>
                <a:cs typeface="Malgun Gothic"/>
              </a:rPr>
              <a:t>김준기</a:t>
            </a:r>
            <a:endParaRPr sz="115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64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3950" dirty="0"/>
              <a:t>a</a:t>
            </a:r>
            <a:r>
              <a:rPr sz="3950" spc="5" dirty="0"/>
              <a:t>n</a:t>
            </a:r>
            <a:r>
              <a:rPr sz="3950" dirty="0"/>
              <a:t>i</a:t>
            </a:r>
            <a:r>
              <a:rPr sz="3950" spc="5" dirty="0"/>
              <a:t>mat</a:t>
            </a:r>
            <a:r>
              <a:rPr sz="3950" dirty="0"/>
              <a:t>i</a:t>
            </a:r>
            <a:r>
              <a:rPr sz="3950" spc="5" dirty="0"/>
              <a:t>on </a:t>
            </a:r>
            <a:r>
              <a:rPr sz="3950" spc="15" dirty="0">
                <a:latin typeface="Malgun Gothic"/>
                <a:cs typeface="Malgun Gothic"/>
              </a:rPr>
              <a:t>패키지</a:t>
            </a:r>
            <a:endParaRPr sz="395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7051" y="1313800"/>
            <a:ext cx="5012690" cy="34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83540" algn="l"/>
              </a:tabLst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	</a:t>
            </a:r>
            <a:r>
              <a:rPr sz="2200" b="1" dirty="0">
                <a:latin typeface="Arial"/>
                <a:cs typeface="Arial"/>
              </a:rPr>
              <a:t>R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G</a:t>
            </a:r>
            <a:r>
              <a:rPr sz="2200" b="1" spc="5" dirty="0">
                <a:latin typeface="Arial"/>
                <a:cs typeface="Arial"/>
              </a:rPr>
              <a:t>r</a:t>
            </a:r>
            <a:r>
              <a:rPr sz="2200" b="1" spc="-5" dirty="0">
                <a:latin typeface="Arial"/>
                <a:cs typeface="Arial"/>
              </a:rPr>
              <a:t>ap</a:t>
            </a:r>
            <a:r>
              <a:rPr sz="2200" b="1" dirty="0">
                <a:latin typeface="Arial"/>
                <a:cs typeface="Arial"/>
              </a:rPr>
              <a:t>h</a:t>
            </a:r>
            <a:r>
              <a:rPr sz="2200" b="1" spc="-5" dirty="0">
                <a:latin typeface="Arial"/>
                <a:cs typeface="Arial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결과를</a:t>
            </a:r>
            <a:r>
              <a:rPr sz="2200" b="1" spc="-165" dirty="0">
                <a:latin typeface="Malgun Gothic"/>
                <a:cs typeface="Malgun Gothic"/>
              </a:rPr>
              <a:t> </a:t>
            </a:r>
            <a:r>
              <a:rPr sz="2200" b="1" spc="-5" dirty="0">
                <a:latin typeface="Arial"/>
                <a:cs typeface="Arial"/>
              </a:rPr>
              <a:t>ani</a:t>
            </a:r>
            <a:r>
              <a:rPr sz="2200" b="1" spc="10" dirty="0">
                <a:latin typeface="Arial"/>
                <a:cs typeface="Arial"/>
              </a:rPr>
              <a:t>m</a:t>
            </a:r>
            <a:r>
              <a:rPr sz="2200" b="1" spc="-5" dirty="0">
                <a:latin typeface="Arial"/>
                <a:cs typeface="Arial"/>
              </a:rPr>
              <a:t>ation</a:t>
            </a:r>
            <a:r>
              <a:rPr sz="2200" b="1" spc="5" dirty="0">
                <a:latin typeface="Malgun Gothic"/>
                <a:cs typeface="Malgun Gothic"/>
              </a:rPr>
              <a:t>으로</a:t>
            </a:r>
            <a:r>
              <a:rPr sz="2200" b="1" spc="-16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생성</a:t>
            </a:r>
            <a:endParaRPr sz="22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23071" y="74637"/>
            <a:ext cx="1814626" cy="350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21560" y="73113"/>
            <a:ext cx="1817662" cy="354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21560" y="73113"/>
            <a:ext cx="1818005" cy="354965"/>
          </a:xfrm>
          <a:custGeom>
            <a:avLst/>
            <a:gdLst/>
            <a:ahLst/>
            <a:cxnLst/>
            <a:rect l="l" t="t" r="r" b="b"/>
            <a:pathLst>
              <a:path w="1818004" h="354965">
                <a:moveTo>
                  <a:pt x="1816138" y="0"/>
                </a:moveTo>
                <a:lnTo>
                  <a:pt x="1511" y="0"/>
                </a:lnTo>
                <a:lnTo>
                  <a:pt x="0" y="1524"/>
                </a:lnTo>
                <a:lnTo>
                  <a:pt x="0" y="351853"/>
                </a:lnTo>
                <a:lnTo>
                  <a:pt x="1511" y="354901"/>
                </a:lnTo>
                <a:lnTo>
                  <a:pt x="1816138" y="354901"/>
                </a:lnTo>
                <a:lnTo>
                  <a:pt x="1817662" y="351853"/>
                </a:lnTo>
                <a:lnTo>
                  <a:pt x="1817662" y="348805"/>
                </a:lnTo>
                <a:lnTo>
                  <a:pt x="10655" y="348805"/>
                </a:lnTo>
                <a:lnTo>
                  <a:pt x="4559" y="344233"/>
                </a:lnTo>
                <a:lnTo>
                  <a:pt x="10655" y="344233"/>
                </a:lnTo>
                <a:lnTo>
                  <a:pt x="10655" y="9144"/>
                </a:lnTo>
                <a:lnTo>
                  <a:pt x="4559" y="9144"/>
                </a:lnTo>
                <a:lnTo>
                  <a:pt x="10655" y="4572"/>
                </a:lnTo>
                <a:lnTo>
                  <a:pt x="1817662" y="4572"/>
                </a:lnTo>
                <a:lnTo>
                  <a:pt x="1817662" y="1524"/>
                </a:lnTo>
                <a:lnTo>
                  <a:pt x="1816138" y="0"/>
                </a:lnTo>
                <a:close/>
              </a:path>
              <a:path w="1818004" h="354965">
                <a:moveTo>
                  <a:pt x="10655" y="344233"/>
                </a:moveTo>
                <a:lnTo>
                  <a:pt x="4559" y="344233"/>
                </a:lnTo>
                <a:lnTo>
                  <a:pt x="10655" y="348805"/>
                </a:lnTo>
                <a:lnTo>
                  <a:pt x="10655" y="344233"/>
                </a:lnTo>
                <a:close/>
              </a:path>
              <a:path w="1818004" h="354965">
                <a:moveTo>
                  <a:pt x="1807006" y="344233"/>
                </a:moveTo>
                <a:lnTo>
                  <a:pt x="10655" y="344233"/>
                </a:lnTo>
                <a:lnTo>
                  <a:pt x="10655" y="348805"/>
                </a:lnTo>
                <a:lnTo>
                  <a:pt x="1807006" y="348805"/>
                </a:lnTo>
                <a:lnTo>
                  <a:pt x="1807006" y="344233"/>
                </a:lnTo>
                <a:close/>
              </a:path>
              <a:path w="1818004" h="354965">
                <a:moveTo>
                  <a:pt x="1807006" y="4572"/>
                </a:moveTo>
                <a:lnTo>
                  <a:pt x="1807006" y="348805"/>
                </a:lnTo>
                <a:lnTo>
                  <a:pt x="1813090" y="344233"/>
                </a:lnTo>
                <a:lnTo>
                  <a:pt x="1817662" y="344233"/>
                </a:lnTo>
                <a:lnTo>
                  <a:pt x="1817662" y="9144"/>
                </a:lnTo>
                <a:lnTo>
                  <a:pt x="1813090" y="9144"/>
                </a:lnTo>
                <a:lnTo>
                  <a:pt x="1807006" y="4572"/>
                </a:lnTo>
                <a:close/>
              </a:path>
              <a:path w="1818004" h="354965">
                <a:moveTo>
                  <a:pt x="1817662" y="344233"/>
                </a:moveTo>
                <a:lnTo>
                  <a:pt x="1813090" y="344233"/>
                </a:lnTo>
                <a:lnTo>
                  <a:pt x="1807006" y="348805"/>
                </a:lnTo>
                <a:lnTo>
                  <a:pt x="1817662" y="348805"/>
                </a:lnTo>
                <a:lnTo>
                  <a:pt x="1817662" y="344233"/>
                </a:lnTo>
                <a:close/>
              </a:path>
              <a:path w="1818004" h="354965">
                <a:moveTo>
                  <a:pt x="10655" y="4572"/>
                </a:moveTo>
                <a:lnTo>
                  <a:pt x="4559" y="9144"/>
                </a:lnTo>
                <a:lnTo>
                  <a:pt x="10655" y="9144"/>
                </a:lnTo>
                <a:lnTo>
                  <a:pt x="10655" y="4572"/>
                </a:lnTo>
                <a:close/>
              </a:path>
              <a:path w="1818004" h="354965">
                <a:moveTo>
                  <a:pt x="1807006" y="4572"/>
                </a:moveTo>
                <a:lnTo>
                  <a:pt x="10655" y="4572"/>
                </a:lnTo>
                <a:lnTo>
                  <a:pt x="10655" y="9144"/>
                </a:lnTo>
                <a:lnTo>
                  <a:pt x="1807006" y="9144"/>
                </a:lnTo>
                <a:lnTo>
                  <a:pt x="1807006" y="4572"/>
                </a:lnTo>
                <a:close/>
              </a:path>
              <a:path w="1818004" h="354965">
                <a:moveTo>
                  <a:pt x="1817662" y="4572"/>
                </a:moveTo>
                <a:lnTo>
                  <a:pt x="1807006" y="4572"/>
                </a:lnTo>
                <a:lnTo>
                  <a:pt x="1813090" y="9144"/>
                </a:lnTo>
                <a:lnTo>
                  <a:pt x="1817662" y="9144"/>
                </a:lnTo>
                <a:lnTo>
                  <a:pt x="1817662" y="457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22047" y="95502"/>
            <a:ext cx="1614170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spc="5" dirty="0">
                <a:latin typeface="Arial"/>
                <a:cs typeface="Arial"/>
              </a:rPr>
              <a:t>R</a:t>
            </a:r>
            <a:r>
              <a:rPr sz="1750" b="1" spc="-10" dirty="0">
                <a:latin typeface="Arial"/>
                <a:cs typeface="Arial"/>
              </a:rPr>
              <a:t> </a:t>
            </a:r>
            <a:r>
              <a:rPr sz="1750" b="1" spc="-30" dirty="0">
                <a:latin typeface="Arial"/>
                <a:cs typeface="Arial"/>
              </a:rPr>
              <a:t>V</a:t>
            </a:r>
            <a:r>
              <a:rPr sz="1750" b="1" dirty="0">
                <a:latin typeface="Arial"/>
                <a:cs typeface="Arial"/>
              </a:rPr>
              <a:t>i</a:t>
            </a:r>
            <a:r>
              <a:rPr sz="1750" b="1" spc="5" dirty="0">
                <a:latin typeface="Arial"/>
                <a:cs typeface="Arial"/>
              </a:rPr>
              <a:t>sua</a:t>
            </a:r>
            <a:r>
              <a:rPr sz="1750" b="1" dirty="0">
                <a:latin typeface="Arial"/>
                <a:cs typeface="Arial"/>
              </a:rPr>
              <a:t>li</a:t>
            </a:r>
            <a:r>
              <a:rPr sz="1750" b="1" spc="10" dirty="0">
                <a:latin typeface="Arial"/>
                <a:cs typeface="Arial"/>
              </a:rPr>
              <a:t>z</a:t>
            </a:r>
            <a:r>
              <a:rPr sz="1750" b="1" spc="5" dirty="0">
                <a:latin typeface="Arial"/>
                <a:cs typeface="Arial"/>
              </a:rPr>
              <a:t>at</a:t>
            </a:r>
            <a:r>
              <a:rPr sz="1750" b="1" dirty="0">
                <a:latin typeface="Arial"/>
                <a:cs typeface="Arial"/>
              </a:rPr>
              <a:t>i</a:t>
            </a:r>
            <a:r>
              <a:rPr sz="1750" b="1" spc="5" dirty="0">
                <a:latin typeface="Arial"/>
                <a:cs typeface="Arial"/>
              </a:rPr>
              <a:t>on</a:t>
            </a:r>
            <a:endParaRPr sz="17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79804" y="1975561"/>
            <a:ext cx="4618761" cy="4965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#</a:t>
            </a:r>
            <a:r>
              <a:rPr spc="-20" dirty="0"/>
              <a:t> </a:t>
            </a:r>
            <a:r>
              <a:rPr spc="-5" dirty="0"/>
              <a:t>ani</a:t>
            </a:r>
            <a:r>
              <a:rPr spc="-15" dirty="0"/>
              <a:t>m</a:t>
            </a:r>
            <a:r>
              <a:rPr spc="-5" dirty="0"/>
              <a:t>atio</a:t>
            </a:r>
            <a:r>
              <a:rPr spc="-15" dirty="0"/>
              <a:t>n</a:t>
            </a:r>
            <a:r>
              <a:rPr spc="-5" dirty="0">
                <a:latin typeface="Malgun Gothic"/>
                <a:cs typeface="Malgun Gothic"/>
              </a:rPr>
              <a:t>으로</a:t>
            </a:r>
            <a:r>
              <a:rPr spc="-175" dirty="0">
                <a:latin typeface="Malgun Gothic"/>
                <a:cs typeface="Malgun Gothic"/>
              </a:rPr>
              <a:t> </a:t>
            </a:r>
            <a:r>
              <a:rPr spc="-5" dirty="0">
                <a:latin typeface="Malgun Gothic"/>
                <a:cs typeface="Malgun Gothic"/>
              </a:rPr>
              <a:t>생성</a:t>
            </a: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ts val="1764"/>
              </a:lnSpc>
            </a:pPr>
            <a:r>
              <a:rPr dirty="0"/>
              <a:t>s</a:t>
            </a:r>
            <a:r>
              <a:rPr spc="-5" dirty="0"/>
              <a:t>a</a:t>
            </a:r>
            <a:r>
              <a:rPr dirty="0"/>
              <a:t>v</a:t>
            </a:r>
            <a:r>
              <a:rPr spc="-5" dirty="0"/>
              <a:t>e</a:t>
            </a:r>
            <a:r>
              <a:rPr spc="-10" dirty="0"/>
              <a:t>H</a:t>
            </a:r>
            <a:r>
              <a:rPr spc="-15" dirty="0"/>
              <a:t>TM</a:t>
            </a:r>
            <a:r>
              <a:rPr spc="-5" dirty="0"/>
              <a:t>L</a:t>
            </a:r>
            <a:r>
              <a:rPr spc="-20" dirty="0"/>
              <a:t>(</a:t>
            </a:r>
            <a:r>
              <a:rPr spc="-5" dirty="0"/>
              <a:t>{</a:t>
            </a:r>
          </a:p>
          <a:p>
            <a:pPr marL="228600" marR="622300" indent="-108585">
              <a:lnSpc>
                <a:spcPts val="1670"/>
              </a:lnSpc>
              <a:spcBef>
                <a:spcPts val="114"/>
              </a:spcBef>
            </a:pPr>
            <a:r>
              <a:rPr spc="-5" dirty="0"/>
              <a:t>for(</a:t>
            </a:r>
            <a:r>
              <a:rPr spc="-15" dirty="0"/>
              <a:t>m</a:t>
            </a:r>
            <a:r>
              <a:rPr spc="-5" dirty="0"/>
              <a:t>ap</a:t>
            </a:r>
            <a:r>
              <a:rPr spc="-15" dirty="0"/>
              <a:t>.</a:t>
            </a:r>
            <a:r>
              <a:rPr spc="-5" dirty="0"/>
              <a:t>i</a:t>
            </a:r>
            <a:r>
              <a:rPr spc="-45" dirty="0"/>
              <a:t> </a:t>
            </a:r>
            <a:r>
              <a:rPr spc="-5" dirty="0"/>
              <a:t>in</a:t>
            </a:r>
            <a:r>
              <a:rPr spc="-20" dirty="0"/>
              <a:t> </a:t>
            </a:r>
            <a:r>
              <a:rPr spc="-5" dirty="0"/>
              <a:t>1:lengt</a:t>
            </a:r>
            <a:r>
              <a:rPr spc="-15" dirty="0"/>
              <a:t>h</a:t>
            </a:r>
            <a:r>
              <a:rPr spc="-5" dirty="0"/>
              <a:t>(</a:t>
            </a:r>
            <a:r>
              <a:rPr spc="-15" dirty="0"/>
              <a:t>u</a:t>
            </a:r>
            <a:r>
              <a:rPr spc="-5" dirty="0"/>
              <a:t>n</a:t>
            </a:r>
            <a:r>
              <a:rPr spc="-15" dirty="0"/>
              <a:t>i</a:t>
            </a:r>
            <a:r>
              <a:rPr spc="-5" dirty="0"/>
              <a:t>q</a:t>
            </a:r>
            <a:r>
              <a:rPr spc="-15" dirty="0"/>
              <a:t>ue</a:t>
            </a:r>
            <a:r>
              <a:rPr spc="-5" dirty="0"/>
              <a:t>.</a:t>
            </a:r>
            <a:r>
              <a:rPr spc="-15" dirty="0"/>
              <a:t>name</a:t>
            </a:r>
            <a:r>
              <a:rPr spc="-5" dirty="0"/>
              <a:t>))</a:t>
            </a:r>
            <a:r>
              <a:rPr spc="-60" dirty="0"/>
              <a:t> </a:t>
            </a:r>
            <a:r>
              <a:rPr spc="-5" dirty="0"/>
              <a:t>{ </a:t>
            </a:r>
            <a:r>
              <a:rPr spc="-15" dirty="0"/>
              <a:t>m</a:t>
            </a:r>
            <a:r>
              <a:rPr spc="-25" dirty="0"/>
              <a:t>y</a:t>
            </a:r>
            <a:r>
              <a:rPr spc="-15" dirty="0"/>
              <a:t>m</a:t>
            </a:r>
            <a:r>
              <a:rPr spc="-5" dirty="0"/>
              <a:t>ap</a:t>
            </a:r>
            <a:r>
              <a:rPr spc="-10" dirty="0"/>
              <a:t> &lt;</a:t>
            </a:r>
            <a:r>
              <a:rPr spc="-5" dirty="0"/>
              <a:t>-</a:t>
            </a:r>
            <a:r>
              <a:rPr spc="-15" dirty="0"/>
              <a:t> </a:t>
            </a:r>
            <a:r>
              <a:rPr spc="-10" dirty="0"/>
              <a:t>G</a:t>
            </a:r>
            <a:r>
              <a:rPr spc="-5" dirty="0"/>
              <a:t>et</a:t>
            </a:r>
            <a:r>
              <a:rPr spc="-15" dirty="0"/>
              <a:t>M</a:t>
            </a:r>
            <a:r>
              <a:rPr spc="-5" dirty="0"/>
              <a:t>ap(</a:t>
            </a:r>
            <a:r>
              <a:rPr dirty="0"/>
              <a:t>c</a:t>
            </a:r>
            <a:r>
              <a:rPr spc="-15" dirty="0"/>
              <a:t>en</a:t>
            </a:r>
            <a:r>
              <a:rPr spc="-5" dirty="0"/>
              <a:t>t</a:t>
            </a:r>
            <a:r>
              <a:rPr spc="-15" dirty="0"/>
              <a:t>e</a:t>
            </a:r>
            <a:r>
              <a:rPr spc="-5" dirty="0"/>
              <a:t>r</a:t>
            </a:r>
            <a:r>
              <a:rPr spc="-60" dirty="0"/>
              <a:t> </a:t>
            </a:r>
            <a:r>
              <a:rPr spc="-5" dirty="0"/>
              <a:t>=</a:t>
            </a:r>
          </a:p>
          <a:p>
            <a:pPr marL="12700">
              <a:lnSpc>
                <a:spcPts val="1545"/>
              </a:lnSpc>
            </a:pPr>
            <a:r>
              <a:rPr spc="-15" dirty="0"/>
              <a:t>m</a:t>
            </a:r>
            <a:r>
              <a:rPr spc="-5" dirty="0"/>
              <a:t>ap.</a:t>
            </a:r>
            <a:r>
              <a:rPr dirty="0"/>
              <a:t>c</a:t>
            </a:r>
            <a:r>
              <a:rPr spc="-5" dirty="0"/>
              <a:t>e</a:t>
            </a:r>
            <a:r>
              <a:rPr spc="-15" dirty="0"/>
              <a:t>n</a:t>
            </a:r>
            <a:r>
              <a:rPr spc="-5" dirty="0"/>
              <a:t>t</a:t>
            </a:r>
            <a:r>
              <a:rPr spc="-15" dirty="0"/>
              <a:t>e</a:t>
            </a:r>
            <a:r>
              <a:rPr spc="-105" dirty="0"/>
              <a:t>r</a:t>
            </a:r>
            <a:r>
              <a:rPr spc="-5" dirty="0"/>
              <a:t>.l</a:t>
            </a:r>
            <a:r>
              <a:rPr spc="-15" dirty="0"/>
              <a:t>oc</a:t>
            </a:r>
            <a:r>
              <a:rPr spc="-5" dirty="0"/>
              <a:t>,</a:t>
            </a:r>
            <a:r>
              <a:rPr spc="-60" dirty="0"/>
              <a:t> </a:t>
            </a:r>
            <a:r>
              <a:rPr dirty="0"/>
              <a:t>z</a:t>
            </a:r>
            <a:r>
              <a:rPr spc="-5" dirty="0"/>
              <a:t>oom</a:t>
            </a:r>
            <a:r>
              <a:rPr spc="-30" dirty="0"/>
              <a:t> </a:t>
            </a:r>
            <a:r>
              <a:rPr spc="-5" dirty="0"/>
              <a:t>=</a:t>
            </a:r>
            <a:r>
              <a:rPr spc="-15" dirty="0"/>
              <a:t> </a:t>
            </a:r>
            <a:r>
              <a:rPr spc="-5" dirty="0"/>
              <a:t>input.</a:t>
            </a:r>
            <a:r>
              <a:rPr dirty="0"/>
              <a:t>z</a:t>
            </a:r>
            <a:r>
              <a:rPr spc="-5" dirty="0"/>
              <a:t>o</a:t>
            </a:r>
            <a:r>
              <a:rPr spc="-15" dirty="0"/>
              <a:t>om</a:t>
            </a:r>
            <a:r>
              <a:rPr spc="-5" dirty="0"/>
              <a:t>,</a:t>
            </a:r>
            <a:r>
              <a:rPr spc="-60" dirty="0"/>
              <a:t> </a:t>
            </a:r>
            <a:r>
              <a:rPr spc="-15" dirty="0"/>
              <a:t>m</a:t>
            </a:r>
            <a:r>
              <a:rPr spc="-5" dirty="0"/>
              <a:t>apt</a:t>
            </a:r>
            <a:r>
              <a:rPr spc="-25" dirty="0"/>
              <a:t>y</a:t>
            </a:r>
            <a:r>
              <a:rPr spc="-5" dirty="0"/>
              <a:t>pe</a:t>
            </a:r>
          </a:p>
          <a:p>
            <a:pPr marL="12700" marR="511175">
              <a:lnSpc>
                <a:spcPts val="1670"/>
              </a:lnSpc>
              <a:spcBef>
                <a:spcPts val="114"/>
              </a:spcBef>
            </a:pPr>
            <a:r>
              <a:rPr spc="-5" dirty="0"/>
              <a:t>=</a:t>
            </a:r>
            <a:r>
              <a:rPr spc="-30" dirty="0"/>
              <a:t> </a:t>
            </a:r>
            <a:r>
              <a:rPr spc="-5" dirty="0"/>
              <a:t>"road",</a:t>
            </a:r>
            <a:r>
              <a:rPr spc="-35" dirty="0"/>
              <a:t> </a:t>
            </a:r>
            <a:r>
              <a:rPr spc="-5" dirty="0"/>
              <a:t>for</a:t>
            </a:r>
            <a:r>
              <a:rPr spc="-15" dirty="0"/>
              <a:t>m</a:t>
            </a:r>
            <a:r>
              <a:rPr spc="-5" dirty="0"/>
              <a:t>at</a:t>
            </a:r>
            <a:r>
              <a:rPr spc="-35" dirty="0"/>
              <a:t> </a:t>
            </a:r>
            <a:r>
              <a:rPr spc="-5" dirty="0"/>
              <a:t>=</a:t>
            </a:r>
            <a:r>
              <a:rPr spc="-15" dirty="0"/>
              <a:t> </a:t>
            </a:r>
            <a:r>
              <a:rPr spc="-5" dirty="0"/>
              <a:t>"road</a:t>
            </a:r>
            <a:r>
              <a:rPr spc="-15" dirty="0"/>
              <a:t>m</a:t>
            </a:r>
            <a:r>
              <a:rPr spc="-5" dirty="0"/>
              <a:t>ap",</a:t>
            </a:r>
            <a:r>
              <a:rPr spc="-60" dirty="0"/>
              <a:t> </a:t>
            </a:r>
            <a:r>
              <a:rPr spc="-5" dirty="0"/>
              <a:t>de</a:t>
            </a:r>
            <a:r>
              <a:rPr dirty="0"/>
              <a:t>s</a:t>
            </a:r>
            <a:r>
              <a:rPr spc="-5" dirty="0"/>
              <a:t>tfile</a:t>
            </a:r>
            <a:r>
              <a:rPr spc="-60" dirty="0"/>
              <a:t> </a:t>
            </a:r>
            <a:r>
              <a:rPr spc="-5" dirty="0"/>
              <a:t>= "</a:t>
            </a:r>
            <a:r>
              <a:rPr spc="-15" dirty="0"/>
              <a:t>m</a:t>
            </a:r>
            <a:r>
              <a:rPr spc="-25" dirty="0"/>
              <a:t>y</a:t>
            </a:r>
            <a:r>
              <a:rPr spc="-15" dirty="0"/>
              <a:t>m</a:t>
            </a:r>
            <a:r>
              <a:rPr spc="-5" dirty="0"/>
              <a:t>ap.png")</a:t>
            </a:r>
          </a:p>
          <a:p>
            <a:pPr marL="228600">
              <a:lnSpc>
                <a:spcPts val="1545"/>
              </a:lnSpc>
            </a:pPr>
            <a:r>
              <a:rPr spc="-5" dirty="0"/>
              <a:t>Plot</a:t>
            </a:r>
            <a:r>
              <a:rPr spc="-10" dirty="0"/>
              <a:t>O</a:t>
            </a:r>
            <a:r>
              <a:rPr spc="-5" dirty="0"/>
              <a:t>nStati</a:t>
            </a:r>
            <a:r>
              <a:rPr spc="-15" dirty="0"/>
              <a:t>cM</a:t>
            </a:r>
            <a:r>
              <a:rPr spc="-5" dirty="0"/>
              <a:t>a</a:t>
            </a:r>
            <a:r>
              <a:rPr spc="-15" dirty="0"/>
              <a:t>p</a:t>
            </a:r>
            <a:r>
              <a:rPr spc="-20" dirty="0"/>
              <a:t>(</a:t>
            </a:r>
            <a:r>
              <a:rPr spc="-15" dirty="0"/>
              <a:t>m</a:t>
            </a:r>
            <a:r>
              <a:rPr spc="-25" dirty="0"/>
              <a:t>y</a:t>
            </a:r>
            <a:r>
              <a:rPr spc="-15" dirty="0"/>
              <a:t>m</a:t>
            </a:r>
            <a:r>
              <a:rPr spc="-5" dirty="0"/>
              <a:t>ap,</a:t>
            </a:r>
            <a:r>
              <a:rPr spc="-60" dirty="0"/>
              <a:t> </a:t>
            </a:r>
            <a:r>
              <a:rPr spc="-5" dirty="0"/>
              <a:t>lat</a:t>
            </a:r>
            <a:r>
              <a:rPr spc="-20" dirty="0"/>
              <a:t> </a:t>
            </a:r>
            <a:r>
              <a:rPr spc="-5" dirty="0"/>
              <a:t>=</a:t>
            </a:r>
          </a:p>
          <a:p>
            <a:pPr marL="12700" marR="492759">
              <a:lnSpc>
                <a:spcPts val="1670"/>
              </a:lnSpc>
              <a:spcBef>
                <a:spcPts val="114"/>
              </a:spcBef>
            </a:pPr>
            <a:r>
              <a:rPr spc="-15" dirty="0"/>
              <a:t>m</a:t>
            </a:r>
            <a:r>
              <a:rPr spc="-5" dirty="0"/>
              <a:t>ap_d</a:t>
            </a:r>
            <a:r>
              <a:rPr spc="-15" dirty="0"/>
              <a:t>a</a:t>
            </a:r>
            <a:r>
              <a:rPr spc="-5" dirty="0"/>
              <a:t>t</a:t>
            </a:r>
            <a:r>
              <a:rPr spc="-15" dirty="0"/>
              <a:t>a</a:t>
            </a:r>
            <a:r>
              <a:rPr spc="-5" dirty="0"/>
              <a:t>[</a:t>
            </a:r>
            <a:r>
              <a:rPr spc="-15" dirty="0"/>
              <a:t>map_</a:t>
            </a:r>
            <a:r>
              <a:rPr spc="-5" dirty="0"/>
              <a:t>d</a:t>
            </a:r>
            <a:r>
              <a:rPr spc="-15" dirty="0"/>
              <a:t>at</a:t>
            </a:r>
            <a:r>
              <a:rPr spc="-5" dirty="0"/>
              <a:t>a</a:t>
            </a:r>
            <a:r>
              <a:rPr spc="-15" dirty="0"/>
              <a:t>$</a:t>
            </a:r>
            <a:r>
              <a:rPr spc="-5" dirty="0">
                <a:latin typeface="Malgun Gothic"/>
                <a:cs typeface="Malgun Gothic"/>
              </a:rPr>
              <a:t>지</a:t>
            </a:r>
            <a:r>
              <a:rPr spc="-20" dirty="0">
                <a:latin typeface="Malgun Gothic"/>
                <a:cs typeface="Malgun Gothic"/>
              </a:rPr>
              <a:t>역</a:t>
            </a:r>
            <a:r>
              <a:rPr spc="-5" dirty="0">
                <a:latin typeface="Malgun Gothic"/>
                <a:cs typeface="Malgun Gothic"/>
              </a:rPr>
              <a:t>본부</a:t>
            </a:r>
            <a:r>
              <a:rPr spc="-165" dirty="0">
                <a:latin typeface="Malgun Gothic"/>
                <a:cs typeface="Malgun Gothic"/>
              </a:rPr>
              <a:t> </a:t>
            </a:r>
            <a:r>
              <a:rPr spc="-10" dirty="0"/>
              <a:t>=</a:t>
            </a:r>
            <a:r>
              <a:rPr spc="-5" dirty="0"/>
              <a:t>= uniqu</a:t>
            </a:r>
            <a:r>
              <a:rPr spc="-15" dirty="0"/>
              <a:t>e</a:t>
            </a:r>
            <a:r>
              <a:rPr spc="-5" dirty="0"/>
              <a:t>.</a:t>
            </a:r>
            <a:r>
              <a:rPr spc="-15" dirty="0"/>
              <a:t>name</a:t>
            </a:r>
            <a:r>
              <a:rPr spc="-5" dirty="0"/>
              <a:t>[</a:t>
            </a:r>
            <a:r>
              <a:rPr spc="-15" dirty="0"/>
              <a:t>map</a:t>
            </a:r>
            <a:r>
              <a:rPr spc="-5" dirty="0"/>
              <a:t>.i</a:t>
            </a:r>
            <a:r>
              <a:rPr spc="-15" dirty="0"/>
              <a:t>]</a:t>
            </a:r>
            <a:r>
              <a:rPr spc="-5" dirty="0"/>
              <a:t>,</a:t>
            </a:r>
            <a:r>
              <a:rPr spc="-45" dirty="0"/>
              <a:t> </a:t>
            </a:r>
            <a:r>
              <a:rPr spc="-5" dirty="0"/>
              <a:t>]$</a:t>
            </a:r>
            <a:r>
              <a:rPr spc="-30" dirty="0"/>
              <a:t>Y</a:t>
            </a:r>
            <a:r>
              <a:rPr spc="-5" dirty="0">
                <a:latin typeface="Malgun Gothic"/>
                <a:cs typeface="Malgun Gothic"/>
              </a:rPr>
              <a:t>좌표</a:t>
            </a:r>
            <a:r>
              <a:rPr spc="-5" dirty="0"/>
              <a:t>,</a:t>
            </a:r>
            <a:r>
              <a:rPr spc="-10" dirty="0"/>
              <a:t> </a:t>
            </a:r>
            <a:r>
              <a:rPr spc="-5" dirty="0"/>
              <a:t>lon</a:t>
            </a:r>
            <a:r>
              <a:rPr spc="-20" dirty="0"/>
              <a:t> </a:t>
            </a:r>
            <a:r>
              <a:rPr spc="-5" dirty="0"/>
              <a:t>= </a:t>
            </a:r>
            <a:r>
              <a:rPr spc="-15" dirty="0"/>
              <a:t>m</a:t>
            </a:r>
            <a:r>
              <a:rPr spc="-5" dirty="0"/>
              <a:t>ap_d</a:t>
            </a:r>
            <a:r>
              <a:rPr spc="-15" dirty="0"/>
              <a:t>a</a:t>
            </a:r>
            <a:r>
              <a:rPr spc="-5" dirty="0"/>
              <a:t>t</a:t>
            </a:r>
            <a:r>
              <a:rPr spc="-15" dirty="0"/>
              <a:t>a</a:t>
            </a:r>
            <a:r>
              <a:rPr spc="-5" dirty="0"/>
              <a:t>[</a:t>
            </a:r>
            <a:r>
              <a:rPr spc="-15" dirty="0"/>
              <a:t>map_</a:t>
            </a:r>
            <a:r>
              <a:rPr spc="-5" dirty="0"/>
              <a:t>d</a:t>
            </a:r>
            <a:r>
              <a:rPr spc="-15" dirty="0"/>
              <a:t>at</a:t>
            </a:r>
            <a:r>
              <a:rPr spc="-5" dirty="0"/>
              <a:t>a</a:t>
            </a:r>
            <a:r>
              <a:rPr spc="-15" dirty="0"/>
              <a:t>$</a:t>
            </a:r>
            <a:r>
              <a:rPr spc="-5" dirty="0">
                <a:latin typeface="Malgun Gothic"/>
                <a:cs typeface="Malgun Gothic"/>
              </a:rPr>
              <a:t>지</a:t>
            </a:r>
            <a:r>
              <a:rPr spc="-20" dirty="0">
                <a:latin typeface="Malgun Gothic"/>
                <a:cs typeface="Malgun Gothic"/>
              </a:rPr>
              <a:t>역</a:t>
            </a:r>
            <a:r>
              <a:rPr spc="-5" dirty="0">
                <a:latin typeface="Malgun Gothic"/>
                <a:cs typeface="Malgun Gothic"/>
              </a:rPr>
              <a:t>본부</a:t>
            </a:r>
            <a:r>
              <a:rPr spc="-165" dirty="0">
                <a:latin typeface="Malgun Gothic"/>
                <a:cs typeface="Malgun Gothic"/>
              </a:rPr>
              <a:t> </a:t>
            </a:r>
            <a:r>
              <a:rPr spc="-10" dirty="0"/>
              <a:t>=</a:t>
            </a:r>
            <a:r>
              <a:rPr spc="-5" dirty="0"/>
              <a:t>= uniqu</a:t>
            </a:r>
            <a:r>
              <a:rPr spc="-15" dirty="0"/>
              <a:t>e</a:t>
            </a:r>
            <a:r>
              <a:rPr spc="-5" dirty="0"/>
              <a:t>.</a:t>
            </a:r>
            <a:r>
              <a:rPr spc="-15" dirty="0"/>
              <a:t>name</a:t>
            </a:r>
            <a:r>
              <a:rPr spc="-5" dirty="0"/>
              <a:t>[</a:t>
            </a:r>
            <a:r>
              <a:rPr spc="-15" dirty="0"/>
              <a:t>map</a:t>
            </a:r>
            <a:r>
              <a:rPr spc="-5" dirty="0"/>
              <a:t>.i</a:t>
            </a:r>
            <a:r>
              <a:rPr spc="-15" dirty="0"/>
              <a:t>]</a:t>
            </a:r>
            <a:r>
              <a:rPr spc="-5" dirty="0"/>
              <a:t>,</a:t>
            </a:r>
            <a:r>
              <a:rPr spc="-45" dirty="0"/>
              <a:t> </a:t>
            </a:r>
            <a:r>
              <a:rPr spc="-5" dirty="0"/>
              <a:t>]$</a:t>
            </a:r>
            <a:r>
              <a:rPr spc="0" dirty="0"/>
              <a:t>X</a:t>
            </a:r>
            <a:r>
              <a:rPr spc="-5" dirty="0">
                <a:latin typeface="Malgun Gothic"/>
                <a:cs typeface="Malgun Gothic"/>
              </a:rPr>
              <a:t>좌표</a:t>
            </a:r>
            <a:r>
              <a:rPr spc="-5" dirty="0"/>
              <a:t>,</a:t>
            </a:r>
            <a:r>
              <a:rPr spc="-45" dirty="0"/>
              <a:t> </a:t>
            </a:r>
            <a:r>
              <a:rPr spc="-5" dirty="0"/>
              <a:t>de</a:t>
            </a:r>
            <a:r>
              <a:rPr dirty="0"/>
              <a:t>s</a:t>
            </a:r>
            <a:r>
              <a:rPr spc="-5" dirty="0"/>
              <a:t>tfile</a:t>
            </a:r>
            <a:r>
              <a:rPr spc="-45" dirty="0"/>
              <a:t> </a:t>
            </a:r>
            <a:r>
              <a:rPr spc="-5" dirty="0"/>
              <a:t>= "</a:t>
            </a:r>
            <a:r>
              <a:rPr spc="-15" dirty="0"/>
              <a:t>m</a:t>
            </a:r>
            <a:r>
              <a:rPr spc="-25" dirty="0"/>
              <a:t>y</a:t>
            </a:r>
            <a:r>
              <a:rPr spc="-15" dirty="0"/>
              <a:t>m</a:t>
            </a:r>
            <a:r>
              <a:rPr spc="-5" dirty="0"/>
              <a:t>ap.poin</a:t>
            </a:r>
            <a:r>
              <a:rPr spc="-15" dirty="0"/>
              <a:t>t</a:t>
            </a:r>
            <a:r>
              <a:rPr spc="-5" dirty="0"/>
              <a:t>.</a:t>
            </a:r>
            <a:r>
              <a:rPr spc="-15" dirty="0"/>
              <a:t>p</a:t>
            </a:r>
            <a:r>
              <a:rPr spc="-5" dirty="0"/>
              <a:t>n</a:t>
            </a:r>
            <a:r>
              <a:rPr spc="-15" dirty="0"/>
              <a:t>g</a:t>
            </a:r>
            <a:r>
              <a:rPr spc="-5" dirty="0"/>
              <a:t>",</a:t>
            </a:r>
            <a:r>
              <a:rPr spc="-60" dirty="0"/>
              <a:t> </a:t>
            </a:r>
            <a:r>
              <a:rPr dirty="0"/>
              <a:t>c</a:t>
            </a:r>
            <a:r>
              <a:rPr spc="-5" dirty="0"/>
              <a:t>ex</a:t>
            </a:r>
            <a:r>
              <a:rPr spc="-20" dirty="0"/>
              <a:t> </a:t>
            </a:r>
            <a:r>
              <a:rPr spc="-5" dirty="0"/>
              <a:t>=</a:t>
            </a:r>
            <a:r>
              <a:rPr spc="-15" dirty="0"/>
              <a:t> </a:t>
            </a:r>
            <a:r>
              <a:rPr spc="-5" dirty="0"/>
              <a:t>1,</a:t>
            </a:r>
            <a:r>
              <a:rPr spc="-20" dirty="0"/>
              <a:t> </a:t>
            </a:r>
            <a:r>
              <a:rPr spc="-5" dirty="0"/>
              <a:t>p</a:t>
            </a:r>
            <a:r>
              <a:rPr dirty="0"/>
              <a:t>c</a:t>
            </a:r>
            <a:r>
              <a:rPr spc="-5" dirty="0"/>
              <a:t>h</a:t>
            </a:r>
            <a:r>
              <a:rPr spc="-20" dirty="0"/>
              <a:t> </a:t>
            </a:r>
            <a:r>
              <a:rPr spc="-10" dirty="0"/>
              <a:t>=</a:t>
            </a:r>
            <a:r>
              <a:rPr spc="-5" dirty="0"/>
              <a:t>20, </a:t>
            </a:r>
            <a:r>
              <a:rPr dirty="0"/>
              <a:t>c</a:t>
            </a:r>
            <a:r>
              <a:rPr spc="-5" dirty="0"/>
              <a:t>ol</a:t>
            </a:r>
            <a:r>
              <a:rPr spc="-10" dirty="0"/>
              <a:t>=</a:t>
            </a:r>
            <a:r>
              <a:rPr spc="-5" dirty="0"/>
              <a:t>"bl</a:t>
            </a:r>
            <a:r>
              <a:rPr spc="-15" dirty="0"/>
              <a:t>u</a:t>
            </a:r>
            <a:r>
              <a:rPr spc="-5" dirty="0"/>
              <a:t>e")</a:t>
            </a:r>
          </a:p>
          <a:p>
            <a:pPr marL="120650">
              <a:lnSpc>
                <a:spcPts val="1545"/>
              </a:lnSpc>
            </a:pPr>
            <a:r>
              <a:rPr spc="-5" dirty="0"/>
              <a:t>}</a:t>
            </a:r>
          </a:p>
          <a:p>
            <a:pPr marL="12700" marR="64135">
              <a:lnSpc>
                <a:spcPts val="1670"/>
              </a:lnSpc>
              <a:spcBef>
                <a:spcPts val="114"/>
              </a:spcBef>
            </a:pPr>
            <a:r>
              <a:rPr spc="-5" dirty="0"/>
              <a:t>},</a:t>
            </a:r>
            <a:r>
              <a:rPr spc="-20" dirty="0"/>
              <a:t> </a:t>
            </a:r>
            <a:r>
              <a:rPr spc="-5" dirty="0"/>
              <a:t>i</a:t>
            </a:r>
            <a:r>
              <a:rPr spc="-15" dirty="0"/>
              <a:t>m</a:t>
            </a:r>
            <a:r>
              <a:rPr spc="-5" dirty="0"/>
              <a:t>g.na</a:t>
            </a:r>
            <a:r>
              <a:rPr spc="-15" dirty="0"/>
              <a:t>m</a:t>
            </a:r>
            <a:r>
              <a:rPr spc="-5" dirty="0"/>
              <a:t>e</a:t>
            </a:r>
            <a:r>
              <a:rPr spc="-45" dirty="0"/>
              <a:t> </a:t>
            </a:r>
            <a:r>
              <a:rPr spc="-5" dirty="0"/>
              <a:t>=</a:t>
            </a:r>
            <a:r>
              <a:rPr spc="-15" dirty="0"/>
              <a:t> </a:t>
            </a:r>
            <a:r>
              <a:rPr spc="-5" dirty="0"/>
              <a:t>"unif_pl</a:t>
            </a:r>
            <a:r>
              <a:rPr spc="-15" dirty="0"/>
              <a:t>o</a:t>
            </a:r>
            <a:r>
              <a:rPr spc="-5" dirty="0"/>
              <a:t>t",</a:t>
            </a:r>
            <a:r>
              <a:rPr spc="-60" dirty="0"/>
              <a:t> </a:t>
            </a:r>
            <a:r>
              <a:rPr spc="-5" dirty="0"/>
              <a:t>i</a:t>
            </a:r>
            <a:r>
              <a:rPr spc="-15" dirty="0"/>
              <a:t>m</a:t>
            </a:r>
            <a:r>
              <a:rPr spc="-5" dirty="0"/>
              <a:t>gdir</a:t>
            </a:r>
            <a:r>
              <a:rPr spc="-35" dirty="0"/>
              <a:t> </a:t>
            </a:r>
            <a:r>
              <a:rPr spc="-5" dirty="0"/>
              <a:t>=</a:t>
            </a:r>
            <a:r>
              <a:rPr spc="-15" dirty="0"/>
              <a:t> </a:t>
            </a:r>
            <a:r>
              <a:rPr spc="-5" dirty="0"/>
              <a:t>"unif_dir", ht</a:t>
            </a:r>
            <a:r>
              <a:rPr spc="-15" dirty="0"/>
              <a:t>m</a:t>
            </a:r>
            <a:r>
              <a:rPr spc="-5" dirty="0"/>
              <a:t>lfile</a:t>
            </a:r>
            <a:r>
              <a:rPr spc="-60" dirty="0"/>
              <a:t> </a:t>
            </a:r>
            <a:r>
              <a:rPr spc="-5" dirty="0"/>
              <a:t>= "rando</a:t>
            </a:r>
            <a:r>
              <a:rPr spc="-15" dirty="0"/>
              <a:t>m</a:t>
            </a:r>
            <a:r>
              <a:rPr spc="-5" dirty="0"/>
              <a:t>.</a:t>
            </a:r>
            <a:r>
              <a:rPr spc="-15" dirty="0"/>
              <a:t>h</a:t>
            </a:r>
            <a:r>
              <a:rPr spc="-5" dirty="0"/>
              <a:t>t</a:t>
            </a:r>
            <a:r>
              <a:rPr spc="-15" dirty="0"/>
              <a:t>ml</a:t>
            </a:r>
            <a:r>
              <a:rPr spc="-5" dirty="0"/>
              <a:t>",</a:t>
            </a:r>
          </a:p>
          <a:p>
            <a:pPr marL="228600">
              <a:lnSpc>
                <a:spcPts val="1545"/>
              </a:lnSpc>
            </a:pPr>
            <a:r>
              <a:rPr spc="-5" dirty="0"/>
              <a:t>autobr</a:t>
            </a:r>
            <a:r>
              <a:rPr spc="-15" dirty="0"/>
              <a:t>o</a:t>
            </a:r>
            <a:r>
              <a:rPr spc="-35" dirty="0"/>
              <a:t>w</a:t>
            </a:r>
            <a:r>
              <a:rPr dirty="0"/>
              <a:t>s</a:t>
            </a:r>
            <a:r>
              <a:rPr spc="-5" dirty="0"/>
              <a:t>e</a:t>
            </a:r>
            <a:r>
              <a:rPr spc="-45" dirty="0"/>
              <a:t> </a:t>
            </a:r>
            <a:r>
              <a:rPr spc="-5" dirty="0"/>
              <a:t>= </a:t>
            </a:r>
            <a:r>
              <a:rPr spc="-90" dirty="0"/>
              <a:t>F</a:t>
            </a:r>
            <a:r>
              <a:rPr spc="-5" dirty="0"/>
              <a:t>ALSE,</a:t>
            </a:r>
            <a:r>
              <a:rPr spc="-20" dirty="0"/>
              <a:t> </a:t>
            </a:r>
            <a:r>
              <a:rPr spc="-5" dirty="0"/>
              <a:t>title</a:t>
            </a:r>
            <a:r>
              <a:rPr spc="-35" dirty="0"/>
              <a:t> </a:t>
            </a:r>
            <a:r>
              <a:rPr spc="-5" dirty="0"/>
              <a:t>= "</a:t>
            </a:r>
            <a:r>
              <a:rPr spc="-5" dirty="0">
                <a:latin typeface="Malgun Gothic"/>
                <a:cs typeface="Malgun Gothic"/>
              </a:rPr>
              <a:t>고속도로</a:t>
            </a:r>
          </a:p>
          <a:p>
            <a:pPr marL="12700">
              <a:lnSpc>
                <a:spcPts val="1664"/>
              </a:lnSpc>
            </a:pPr>
            <a:r>
              <a:rPr spc="-5" dirty="0">
                <a:latin typeface="Malgun Gothic"/>
                <a:cs typeface="Malgun Gothic"/>
              </a:rPr>
              <a:t>영영소</a:t>
            </a:r>
            <a:r>
              <a:rPr spc="-5" dirty="0"/>
              <a:t>",</a:t>
            </a:r>
          </a:p>
          <a:p>
            <a:pPr marL="12700" marR="237490" indent="215900">
              <a:lnSpc>
                <a:spcPts val="1670"/>
              </a:lnSpc>
              <a:spcBef>
                <a:spcPts val="114"/>
              </a:spcBef>
            </a:pPr>
            <a:r>
              <a:rPr spc="-5" dirty="0"/>
              <a:t>de</a:t>
            </a:r>
            <a:r>
              <a:rPr dirty="0"/>
              <a:t>sc</a:t>
            </a:r>
            <a:r>
              <a:rPr spc="-5" dirty="0"/>
              <a:t>ri</a:t>
            </a:r>
            <a:r>
              <a:rPr spc="-15" dirty="0"/>
              <a:t>p</a:t>
            </a:r>
            <a:r>
              <a:rPr spc="-5" dirty="0"/>
              <a:t>ti</a:t>
            </a:r>
            <a:r>
              <a:rPr spc="-15" dirty="0"/>
              <a:t>o</a:t>
            </a:r>
            <a:r>
              <a:rPr spc="-5" dirty="0"/>
              <a:t>n</a:t>
            </a:r>
            <a:r>
              <a:rPr spc="-60" dirty="0"/>
              <a:t> </a:t>
            </a:r>
            <a:r>
              <a:rPr spc="-5" dirty="0"/>
              <a:t>=</a:t>
            </a:r>
            <a:r>
              <a:rPr spc="-15" dirty="0"/>
              <a:t> </a:t>
            </a:r>
            <a:r>
              <a:rPr dirty="0"/>
              <a:t>c</a:t>
            </a:r>
            <a:r>
              <a:rPr spc="-5" dirty="0"/>
              <a:t>("</a:t>
            </a:r>
            <a:r>
              <a:rPr spc="-10" dirty="0"/>
              <a:t>R</a:t>
            </a:r>
            <a:r>
              <a:rPr spc="-5" dirty="0"/>
              <a:t>googl</a:t>
            </a:r>
            <a:r>
              <a:rPr spc="-15" dirty="0"/>
              <a:t>eMap</a:t>
            </a:r>
            <a:r>
              <a:rPr spc="-5" dirty="0"/>
              <a:t>s</a:t>
            </a:r>
            <a:r>
              <a:rPr spc="-55" dirty="0"/>
              <a:t> </a:t>
            </a:r>
            <a:r>
              <a:rPr spc="-5" dirty="0">
                <a:latin typeface="Malgun Gothic"/>
                <a:cs typeface="Malgun Gothic"/>
              </a:rPr>
              <a:t>패키지를 활용한</a:t>
            </a:r>
            <a:r>
              <a:rPr spc="-140" dirty="0">
                <a:latin typeface="Malgun Gothic"/>
                <a:cs typeface="Malgun Gothic"/>
              </a:rPr>
              <a:t> </a:t>
            </a:r>
            <a:r>
              <a:rPr spc="-5" dirty="0">
                <a:latin typeface="Malgun Gothic"/>
                <a:cs typeface="Malgun Gothic"/>
              </a:rPr>
              <a:t>데모</a:t>
            </a:r>
            <a:r>
              <a:rPr spc="-5" dirty="0"/>
              <a:t>.\n\n"))</a:t>
            </a:r>
          </a:p>
          <a:p>
            <a:pPr marL="1695450">
              <a:lnSpc>
                <a:spcPct val="100000"/>
              </a:lnSpc>
              <a:spcBef>
                <a:spcPts val="1245"/>
              </a:spcBef>
            </a:pPr>
            <a:r>
              <a:rPr sz="1150" i="1" spc="-50" dirty="0">
                <a:latin typeface="Malgun Gothic"/>
                <a:cs typeface="Malgun Gothic"/>
              </a:rPr>
              <a:t>출처</a:t>
            </a:r>
            <a:r>
              <a:rPr sz="1150" i="1" spc="10" dirty="0">
                <a:latin typeface="Malgun Gothic"/>
                <a:cs typeface="Malgun Gothic"/>
              </a:rPr>
              <a:t>:</a:t>
            </a:r>
            <a:r>
              <a:rPr sz="1150" i="1" spc="-50" dirty="0">
                <a:latin typeface="Malgun Gothic"/>
                <a:cs typeface="Malgun Gothic"/>
              </a:rPr>
              <a:t>베가스</a:t>
            </a:r>
            <a:r>
              <a:rPr sz="1150" i="1" spc="-5" dirty="0">
                <a:latin typeface="Malgun Gothic"/>
                <a:cs typeface="Malgun Gothic"/>
              </a:rPr>
              <a:t> R</a:t>
            </a:r>
            <a:r>
              <a:rPr sz="1150" i="1" spc="-50" dirty="0">
                <a:latin typeface="Malgun Gothic"/>
                <a:cs typeface="Malgun Gothic"/>
              </a:rPr>
              <a:t>소개자</a:t>
            </a:r>
            <a:r>
              <a:rPr sz="1150" i="1" spc="-420" dirty="0">
                <a:latin typeface="Malgun Gothic"/>
                <a:cs typeface="Malgun Gothic"/>
              </a:rPr>
              <a:t>료</a:t>
            </a:r>
            <a:r>
              <a:rPr sz="1150" i="1" dirty="0">
                <a:latin typeface="Malgun Gothic"/>
                <a:cs typeface="Malgun Gothic"/>
              </a:rPr>
              <a:t>,</a:t>
            </a:r>
            <a:r>
              <a:rPr sz="1150" i="1" spc="-50" dirty="0">
                <a:latin typeface="Malgun Gothic"/>
                <a:cs typeface="Malgun Gothic"/>
              </a:rPr>
              <a:t>김준기</a:t>
            </a:r>
            <a:endParaRPr sz="115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64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R</a:t>
            </a:r>
            <a:r>
              <a:rPr dirty="0"/>
              <a:t>G</a:t>
            </a:r>
            <a:r>
              <a:rPr spc="10" dirty="0"/>
              <a:t>U</a:t>
            </a:r>
            <a:r>
              <a:rPr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7051" y="1313800"/>
            <a:ext cx="7637145" cy="34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sz="2200" spc="6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RG</a:t>
            </a:r>
            <a:r>
              <a:rPr sz="2200" b="1" spc="-5" dirty="0">
                <a:latin typeface="Arial"/>
                <a:cs typeface="Arial"/>
              </a:rPr>
              <a:t>ui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실행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기본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화면은</a:t>
            </a:r>
            <a:r>
              <a:rPr sz="2200" b="1" spc="-16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메뉴</a:t>
            </a:r>
            <a:r>
              <a:rPr sz="2200" b="1" spc="-5" dirty="0">
                <a:latin typeface="Arial"/>
                <a:cs typeface="Arial"/>
              </a:rPr>
              <a:t>,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단축아이콘</a:t>
            </a:r>
            <a:r>
              <a:rPr sz="2200" b="1" spc="-5" dirty="0">
                <a:latin typeface="Arial"/>
                <a:cs typeface="Arial"/>
              </a:rPr>
              <a:t>,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콘솔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창으로</a:t>
            </a:r>
            <a:r>
              <a:rPr sz="2200" b="1" spc="-16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구성</a:t>
            </a:r>
            <a:endParaRPr sz="22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1188" y="74637"/>
            <a:ext cx="1566481" cy="350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99665" y="73113"/>
            <a:ext cx="1569529" cy="354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99665" y="73113"/>
            <a:ext cx="1569720" cy="354965"/>
          </a:xfrm>
          <a:custGeom>
            <a:avLst/>
            <a:gdLst/>
            <a:ahLst/>
            <a:cxnLst/>
            <a:rect l="l" t="t" r="r" b="b"/>
            <a:pathLst>
              <a:path w="1569720" h="354965">
                <a:moveTo>
                  <a:pt x="1568005" y="0"/>
                </a:moveTo>
                <a:lnTo>
                  <a:pt x="1524" y="0"/>
                </a:lnTo>
                <a:lnTo>
                  <a:pt x="0" y="1524"/>
                </a:lnTo>
                <a:lnTo>
                  <a:pt x="0" y="351853"/>
                </a:lnTo>
                <a:lnTo>
                  <a:pt x="1524" y="354901"/>
                </a:lnTo>
                <a:lnTo>
                  <a:pt x="1568005" y="354901"/>
                </a:lnTo>
                <a:lnTo>
                  <a:pt x="1569529" y="351853"/>
                </a:lnTo>
                <a:lnTo>
                  <a:pt x="1569529" y="348805"/>
                </a:lnTo>
                <a:lnTo>
                  <a:pt x="10655" y="348805"/>
                </a:lnTo>
                <a:lnTo>
                  <a:pt x="4572" y="344233"/>
                </a:lnTo>
                <a:lnTo>
                  <a:pt x="10655" y="344233"/>
                </a:lnTo>
                <a:lnTo>
                  <a:pt x="10655" y="9144"/>
                </a:lnTo>
                <a:lnTo>
                  <a:pt x="4572" y="9144"/>
                </a:lnTo>
                <a:lnTo>
                  <a:pt x="10655" y="4572"/>
                </a:lnTo>
                <a:lnTo>
                  <a:pt x="1569529" y="4572"/>
                </a:lnTo>
                <a:lnTo>
                  <a:pt x="1569529" y="1524"/>
                </a:lnTo>
                <a:lnTo>
                  <a:pt x="1568005" y="0"/>
                </a:lnTo>
                <a:close/>
              </a:path>
              <a:path w="1569720" h="354965">
                <a:moveTo>
                  <a:pt x="10655" y="344233"/>
                </a:moveTo>
                <a:lnTo>
                  <a:pt x="4572" y="344233"/>
                </a:lnTo>
                <a:lnTo>
                  <a:pt x="10655" y="348805"/>
                </a:lnTo>
                <a:lnTo>
                  <a:pt x="10655" y="344233"/>
                </a:lnTo>
                <a:close/>
              </a:path>
              <a:path w="1569720" h="354965">
                <a:moveTo>
                  <a:pt x="1558874" y="344233"/>
                </a:moveTo>
                <a:lnTo>
                  <a:pt x="10655" y="344233"/>
                </a:lnTo>
                <a:lnTo>
                  <a:pt x="10655" y="348805"/>
                </a:lnTo>
                <a:lnTo>
                  <a:pt x="1558874" y="348805"/>
                </a:lnTo>
                <a:lnTo>
                  <a:pt x="1558874" y="344233"/>
                </a:lnTo>
                <a:close/>
              </a:path>
              <a:path w="1569720" h="354965">
                <a:moveTo>
                  <a:pt x="1558874" y="4572"/>
                </a:moveTo>
                <a:lnTo>
                  <a:pt x="1558874" y="348805"/>
                </a:lnTo>
                <a:lnTo>
                  <a:pt x="1564957" y="344233"/>
                </a:lnTo>
                <a:lnTo>
                  <a:pt x="1569529" y="344233"/>
                </a:lnTo>
                <a:lnTo>
                  <a:pt x="1569529" y="9144"/>
                </a:lnTo>
                <a:lnTo>
                  <a:pt x="1564957" y="9144"/>
                </a:lnTo>
                <a:lnTo>
                  <a:pt x="1558874" y="4572"/>
                </a:lnTo>
                <a:close/>
              </a:path>
              <a:path w="1569720" h="354965">
                <a:moveTo>
                  <a:pt x="1569529" y="344233"/>
                </a:moveTo>
                <a:lnTo>
                  <a:pt x="1564957" y="344233"/>
                </a:lnTo>
                <a:lnTo>
                  <a:pt x="1558874" y="348805"/>
                </a:lnTo>
                <a:lnTo>
                  <a:pt x="1569529" y="348805"/>
                </a:lnTo>
                <a:lnTo>
                  <a:pt x="1569529" y="344233"/>
                </a:lnTo>
                <a:close/>
              </a:path>
              <a:path w="1569720" h="354965">
                <a:moveTo>
                  <a:pt x="10655" y="4572"/>
                </a:moveTo>
                <a:lnTo>
                  <a:pt x="4572" y="9144"/>
                </a:lnTo>
                <a:lnTo>
                  <a:pt x="10655" y="9144"/>
                </a:lnTo>
                <a:lnTo>
                  <a:pt x="10655" y="4572"/>
                </a:lnTo>
                <a:close/>
              </a:path>
              <a:path w="1569720" h="354965">
                <a:moveTo>
                  <a:pt x="1558874" y="4572"/>
                </a:moveTo>
                <a:lnTo>
                  <a:pt x="10655" y="4572"/>
                </a:lnTo>
                <a:lnTo>
                  <a:pt x="10655" y="9144"/>
                </a:lnTo>
                <a:lnTo>
                  <a:pt x="1558874" y="9144"/>
                </a:lnTo>
                <a:lnTo>
                  <a:pt x="1558874" y="4572"/>
                </a:lnTo>
                <a:close/>
              </a:path>
              <a:path w="1569720" h="354965">
                <a:moveTo>
                  <a:pt x="1569529" y="4572"/>
                </a:moveTo>
                <a:lnTo>
                  <a:pt x="1558874" y="4572"/>
                </a:lnTo>
                <a:lnTo>
                  <a:pt x="1564957" y="9144"/>
                </a:lnTo>
                <a:lnTo>
                  <a:pt x="1569529" y="9144"/>
                </a:lnTo>
                <a:lnTo>
                  <a:pt x="1569529" y="457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00342" y="95502"/>
            <a:ext cx="1368425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dirty="0">
                <a:latin typeface="Arial"/>
                <a:cs typeface="Arial"/>
              </a:rPr>
              <a:t>U</a:t>
            </a:r>
            <a:r>
              <a:rPr sz="1750" b="1" spc="5" dirty="0">
                <a:latin typeface="Arial"/>
                <a:cs typeface="Arial"/>
              </a:rPr>
              <a:t>sefu</a:t>
            </a:r>
            <a:r>
              <a:rPr sz="1750" b="1" dirty="0">
                <a:latin typeface="Arial"/>
                <a:cs typeface="Arial"/>
              </a:rPr>
              <a:t>l</a:t>
            </a:r>
            <a:r>
              <a:rPr sz="1750" b="1" spc="-5" dirty="0">
                <a:latin typeface="Arial"/>
                <a:cs typeface="Arial"/>
              </a:rPr>
              <a:t> </a:t>
            </a:r>
            <a:r>
              <a:rPr sz="1750" b="1" spc="5" dirty="0">
                <a:latin typeface="Arial"/>
                <a:cs typeface="Arial"/>
              </a:rPr>
              <a:t>R</a:t>
            </a:r>
            <a:r>
              <a:rPr sz="1750" b="1" dirty="0">
                <a:latin typeface="Arial"/>
                <a:cs typeface="Arial"/>
              </a:rPr>
              <a:t> ID</a:t>
            </a:r>
            <a:r>
              <a:rPr sz="1750" b="1" spc="5" dirty="0">
                <a:latin typeface="Arial"/>
                <a:cs typeface="Arial"/>
              </a:rPr>
              <a:t>E</a:t>
            </a:r>
            <a:endParaRPr sz="17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89038" y="1804974"/>
            <a:ext cx="9073108" cy="5151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64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3950" spc="10" dirty="0"/>
              <a:t>R</a:t>
            </a:r>
            <a:r>
              <a:rPr sz="3950" spc="-10" dirty="0"/>
              <a:t> </a:t>
            </a:r>
            <a:r>
              <a:rPr sz="3950" spc="10" dirty="0"/>
              <a:t>S</a:t>
            </a:r>
            <a:r>
              <a:rPr sz="3950" dirty="0"/>
              <a:t>t</a:t>
            </a:r>
            <a:r>
              <a:rPr sz="3950" spc="5" dirty="0"/>
              <a:t>ud</a:t>
            </a:r>
            <a:r>
              <a:rPr sz="3950" dirty="0"/>
              <a:t>i</a:t>
            </a:r>
            <a:r>
              <a:rPr sz="3950" spc="5" dirty="0"/>
              <a:t>o</a:t>
            </a:r>
            <a:r>
              <a:rPr sz="3950" spc="15" dirty="0"/>
              <a:t> </a:t>
            </a:r>
            <a:r>
              <a:rPr sz="2200" spc="-5" dirty="0"/>
              <a:t>(</a:t>
            </a:r>
            <a:r>
              <a:rPr sz="2200" spc="-5" dirty="0">
                <a:hlinkClick r:id="rId2"/>
              </a:rPr>
              <a:t>http://</a:t>
            </a:r>
            <a:r>
              <a:rPr sz="2200" spc="20" dirty="0">
                <a:hlinkClick r:id="rId2"/>
              </a:rPr>
              <a:t>w</a:t>
            </a:r>
            <a:r>
              <a:rPr sz="2200" spc="10" dirty="0">
                <a:hlinkClick r:id="rId2"/>
              </a:rPr>
              <a:t>w</a:t>
            </a:r>
            <a:r>
              <a:rPr sz="2200" spc="-85" dirty="0">
                <a:hlinkClick r:id="rId2"/>
              </a:rPr>
              <a:t>w</a:t>
            </a:r>
            <a:r>
              <a:rPr sz="2200" spc="-20" dirty="0">
                <a:hlinkClick r:id="rId2"/>
              </a:rPr>
              <a:t>.</a:t>
            </a:r>
            <a:r>
              <a:rPr sz="2200" spc="-10" dirty="0">
                <a:hlinkClick r:id="rId2"/>
              </a:rPr>
              <a:t>r</a:t>
            </a:r>
            <a:r>
              <a:rPr sz="2200" spc="-5" dirty="0">
                <a:hlinkClick r:id="rId2"/>
              </a:rPr>
              <a:t>studio.o</a:t>
            </a:r>
            <a:r>
              <a:rPr sz="2200" spc="5" dirty="0">
                <a:hlinkClick r:id="rId2"/>
              </a:rPr>
              <a:t>r</a:t>
            </a:r>
            <a:r>
              <a:rPr sz="2200" spc="-5" dirty="0">
                <a:hlinkClick r:id="rId2"/>
              </a:rPr>
              <a:t>g/</a:t>
            </a:r>
            <a:r>
              <a:rPr sz="2200" dirty="0">
                <a:hlinkClick r:id="rId2"/>
              </a:rPr>
              <a:t>)</a:t>
            </a:r>
            <a:endParaRPr sz="2200"/>
          </a:p>
        </p:txBody>
      </p:sp>
      <p:sp>
        <p:nvSpPr>
          <p:cNvPr id="3" name="object 3"/>
          <p:cNvSpPr/>
          <p:nvPr/>
        </p:nvSpPr>
        <p:spPr>
          <a:xfrm>
            <a:off x="8601188" y="74637"/>
            <a:ext cx="1566481" cy="3503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99665" y="73113"/>
            <a:ext cx="1569529" cy="3549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99665" y="73113"/>
            <a:ext cx="1569720" cy="354965"/>
          </a:xfrm>
          <a:custGeom>
            <a:avLst/>
            <a:gdLst/>
            <a:ahLst/>
            <a:cxnLst/>
            <a:rect l="l" t="t" r="r" b="b"/>
            <a:pathLst>
              <a:path w="1569720" h="354965">
                <a:moveTo>
                  <a:pt x="1568005" y="0"/>
                </a:moveTo>
                <a:lnTo>
                  <a:pt x="1524" y="0"/>
                </a:lnTo>
                <a:lnTo>
                  <a:pt x="0" y="1524"/>
                </a:lnTo>
                <a:lnTo>
                  <a:pt x="0" y="351853"/>
                </a:lnTo>
                <a:lnTo>
                  <a:pt x="1524" y="354901"/>
                </a:lnTo>
                <a:lnTo>
                  <a:pt x="1568005" y="354901"/>
                </a:lnTo>
                <a:lnTo>
                  <a:pt x="1569529" y="351853"/>
                </a:lnTo>
                <a:lnTo>
                  <a:pt x="1569529" y="348805"/>
                </a:lnTo>
                <a:lnTo>
                  <a:pt x="10655" y="348805"/>
                </a:lnTo>
                <a:lnTo>
                  <a:pt x="4572" y="344233"/>
                </a:lnTo>
                <a:lnTo>
                  <a:pt x="10655" y="344233"/>
                </a:lnTo>
                <a:lnTo>
                  <a:pt x="10655" y="9144"/>
                </a:lnTo>
                <a:lnTo>
                  <a:pt x="4572" y="9144"/>
                </a:lnTo>
                <a:lnTo>
                  <a:pt x="10655" y="4572"/>
                </a:lnTo>
                <a:lnTo>
                  <a:pt x="1569529" y="4572"/>
                </a:lnTo>
                <a:lnTo>
                  <a:pt x="1569529" y="1524"/>
                </a:lnTo>
                <a:lnTo>
                  <a:pt x="1568005" y="0"/>
                </a:lnTo>
                <a:close/>
              </a:path>
              <a:path w="1569720" h="354965">
                <a:moveTo>
                  <a:pt x="10655" y="344233"/>
                </a:moveTo>
                <a:lnTo>
                  <a:pt x="4572" y="344233"/>
                </a:lnTo>
                <a:lnTo>
                  <a:pt x="10655" y="348805"/>
                </a:lnTo>
                <a:lnTo>
                  <a:pt x="10655" y="344233"/>
                </a:lnTo>
                <a:close/>
              </a:path>
              <a:path w="1569720" h="354965">
                <a:moveTo>
                  <a:pt x="1558874" y="344233"/>
                </a:moveTo>
                <a:lnTo>
                  <a:pt x="10655" y="344233"/>
                </a:lnTo>
                <a:lnTo>
                  <a:pt x="10655" y="348805"/>
                </a:lnTo>
                <a:lnTo>
                  <a:pt x="1558874" y="348805"/>
                </a:lnTo>
                <a:lnTo>
                  <a:pt x="1558874" y="344233"/>
                </a:lnTo>
                <a:close/>
              </a:path>
              <a:path w="1569720" h="354965">
                <a:moveTo>
                  <a:pt x="1558874" y="4572"/>
                </a:moveTo>
                <a:lnTo>
                  <a:pt x="1558874" y="348805"/>
                </a:lnTo>
                <a:lnTo>
                  <a:pt x="1564957" y="344233"/>
                </a:lnTo>
                <a:lnTo>
                  <a:pt x="1569529" y="344233"/>
                </a:lnTo>
                <a:lnTo>
                  <a:pt x="1569529" y="9144"/>
                </a:lnTo>
                <a:lnTo>
                  <a:pt x="1564957" y="9144"/>
                </a:lnTo>
                <a:lnTo>
                  <a:pt x="1558874" y="4572"/>
                </a:lnTo>
                <a:close/>
              </a:path>
              <a:path w="1569720" h="354965">
                <a:moveTo>
                  <a:pt x="1569529" y="344233"/>
                </a:moveTo>
                <a:lnTo>
                  <a:pt x="1564957" y="344233"/>
                </a:lnTo>
                <a:lnTo>
                  <a:pt x="1558874" y="348805"/>
                </a:lnTo>
                <a:lnTo>
                  <a:pt x="1569529" y="348805"/>
                </a:lnTo>
                <a:lnTo>
                  <a:pt x="1569529" y="344233"/>
                </a:lnTo>
                <a:close/>
              </a:path>
              <a:path w="1569720" h="354965">
                <a:moveTo>
                  <a:pt x="10655" y="4572"/>
                </a:moveTo>
                <a:lnTo>
                  <a:pt x="4572" y="9144"/>
                </a:lnTo>
                <a:lnTo>
                  <a:pt x="10655" y="9144"/>
                </a:lnTo>
                <a:lnTo>
                  <a:pt x="10655" y="4572"/>
                </a:lnTo>
                <a:close/>
              </a:path>
              <a:path w="1569720" h="354965">
                <a:moveTo>
                  <a:pt x="1558874" y="4572"/>
                </a:moveTo>
                <a:lnTo>
                  <a:pt x="10655" y="4572"/>
                </a:lnTo>
                <a:lnTo>
                  <a:pt x="10655" y="9144"/>
                </a:lnTo>
                <a:lnTo>
                  <a:pt x="1558874" y="9144"/>
                </a:lnTo>
                <a:lnTo>
                  <a:pt x="1558874" y="4572"/>
                </a:lnTo>
                <a:close/>
              </a:path>
              <a:path w="1569720" h="354965">
                <a:moveTo>
                  <a:pt x="1569529" y="4572"/>
                </a:moveTo>
                <a:lnTo>
                  <a:pt x="1558874" y="4572"/>
                </a:lnTo>
                <a:lnTo>
                  <a:pt x="1564957" y="9144"/>
                </a:lnTo>
                <a:lnTo>
                  <a:pt x="1569529" y="9144"/>
                </a:lnTo>
                <a:lnTo>
                  <a:pt x="1569529" y="457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00342" y="95502"/>
            <a:ext cx="1368425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dirty="0">
                <a:latin typeface="Arial"/>
                <a:cs typeface="Arial"/>
              </a:rPr>
              <a:t>U</a:t>
            </a:r>
            <a:r>
              <a:rPr sz="1750" b="1" spc="5" dirty="0">
                <a:latin typeface="Arial"/>
                <a:cs typeface="Arial"/>
              </a:rPr>
              <a:t>sefu</a:t>
            </a:r>
            <a:r>
              <a:rPr sz="1750" b="1" dirty="0">
                <a:latin typeface="Arial"/>
                <a:cs typeface="Arial"/>
              </a:rPr>
              <a:t>l</a:t>
            </a:r>
            <a:r>
              <a:rPr sz="1750" b="1" spc="-5" dirty="0">
                <a:latin typeface="Arial"/>
                <a:cs typeface="Arial"/>
              </a:rPr>
              <a:t> </a:t>
            </a:r>
            <a:r>
              <a:rPr sz="1750" b="1" spc="5" dirty="0">
                <a:latin typeface="Arial"/>
                <a:cs typeface="Arial"/>
              </a:rPr>
              <a:t>R</a:t>
            </a:r>
            <a:r>
              <a:rPr sz="1750" b="1" dirty="0">
                <a:latin typeface="Arial"/>
                <a:cs typeface="Arial"/>
              </a:rPr>
              <a:t> ID</a:t>
            </a:r>
            <a:r>
              <a:rPr sz="1750" b="1" spc="5" dirty="0">
                <a:latin typeface="Arial"/>
                <a:cs typeface="Arial"/>
              </a:rPr>
              <a:t>E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40701" y="1290129"/>
            <a:ext cx="8442871" cy="57865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64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3950" spc="10" dirty="0"/>
              <a:t>R</a:t>
            </a:r>
            <a:r>
              <a:rPr sz="3950" spc="-10" dirty="0"/>
              <a:t> </a:t>
            </a:r>
            <a:r>
              <a:rPr sz="3950" spc="10" dirty="0"/>
              <a:t>S</a:t>
            </a:r>
            <a:r>
              <a:rPr sz="3950" dirty="0"/>
              <a:t>t</a:t>
            </a:r>
            <a:r>
              <a:rPr sz="3950" spc="5" dirty="0"/>
              <a:t>ud</a:t>
            </a:r>
            <a:r>
              <a:rPr sz="3950" dirty="0"/>
              <a:t>i</a:t>
            </a:r>
            <a:r>
              <a:rPr sz="3950" spc="5" dirty="0"/>
              <a:t>o</a:t>
            </a:r>
            <a:endParaRPr sz="3950"/>
          </a:p>
        </p:txBody>
      </p:sp>
      <p:sp>
        <p:nvSpPr>
          <p:cNvPr id="3" name="object 3"/>
          <p:cNvSpPr/>
          <p:nvPr/>
        </p:nvSpPr>
        <p:spPr>
          <a:xfrm>
            <a:off x="8601188" y="74637"/>
            <a:ext cx="1566481" cy="350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99665" y="73113"/>
            <a:ext cx="1569529" cy="354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99665" y="73113"/>
            <a:ext cx="1569720" cy="354965"/>
          </a:xfrm>
          <a:custGeom>
            <a:avLst/>
            <a:gdLst/>
            <a:ahLst/>
            <a:cxnLst/>
            <a:rect l="l" t="t" r="r" b="b"/>
            <a:pathLst>
              <a:path w="1569720" h="354965">
                <a:moveTo>
                  <a:pt x="1568005" y="0"/>
                </a:moveTo>
                <a:lnTo>
                  <a:pt x="1524" y="0"/>
                </a:lnTo>
                <a:lnTo>
                  <a:pt x="0" y="1524"/>
                </a:lnTo>
                <a:lnTo>
                  <a:pt x="0" y="351853"/>
                </a:lnTo>
                <a:lnTo>
                  <a:pt x="1524" y="354901"/>
                </a:lnTo>
                <a:lnTo>
                  <a:pt x="1568005" y="354901"/>
                </a:lnTo>
                <a:lnTo>
                  <a:pt x="1569529" y="351853"/>
                </a:lnTo>
                <a:lnTo>
                  <a:pt x="1569529" y="348805"/>
                </a:lnTo>
                <a:lnTo>
                  <a:pt x="10655" y="348805"/>
                </a:lnTo>
                <a:lnTo>
                  <a:pt x="4572" y="344233"/>
                </a:lnTo>
                <a:lnTo>
                  <a:pt x="10655" y="344233"/>
                </a:lnTo>
                <a:lnTo>
                  <a:pt x="10655" y="9144"/>
                </a:lnTo>
                <a:lnTo>
                  <a:pt x="4572" y="9144"/>
                </a:lnTo>
                <a:lnTo>
                  <a:pt x="10655" y="4572"/>
                </a:lnTo>
                <a:lnTo>
                  <a:pt x="1569529" y="4572"/>
                </a:lnTo>
                <a:lnTo>
                  <a:pt x="1569529" y="1524"/>
                </a:lnTo>
                <a:lnTo>
                  <a:pt x="1568005" y="0"/>
                </a:lnTo>
                <a:close/>
              </a:path>
              <a:path w="1569720" h="354965">
                <a:moveTo>
                  <a:pt x="10655" y="344233"/>
                </a:moveTo>
                <a:lnTo>
                  <a:pt x="4572" y="344233"/>
                </a:lnTo>
                <a:lnTo>
                  <a:pt x="10655" y="348805"/>
                </a:lnTo>
                <a:lnTo>
                  <a:pt x="10655" y="344233"/>
                </a:lnTo>
                <a:close/>
              </a:path>
              <a:path w="1569720" h="354965">
                <a:moveTo>
                  <a:pt x="1558874" y="344233"/>
                </a:moveTo>
                <a:lnTo>
                  <a:pt x="10655" y="344233"/>
                </a:lnTo>
                <a:lnTo>
                  <a:pt x="10655" y="348805"/>
                </a:lnTo>
                <a:lnTo>
                  <a:pt x="1558874" y="348805"/>
                </a:lnTo>
                <a:lnTo>
                  <a:pt x="1558874" y="344233"/>
                </a:lnTo>
                <a:close/>
              </a:path>
              <a:path w="1569720" h="354965">
                <a:moveTo>
                  <a:pt x="1558874" y="4572"/>
                </a:moveTo>
                <a:lnTo>
                  <a:pt x="1558874" y="348805"/>
                </a:lnTo>
                <a:lnTo>
                  <a:pt x="1564957" y="344233"/>
                </a:lnTo>
                <a:lnTo>
                  <a:pt x="1569529" y="344233"/>
                </a:lnTo>
                <a:lnTo>
                  <a:pt x="1569529" y="9144"/>
                </a:lnTo>
                <a:lnTo>
                  <a:pt x="1564957" y="9144"/>
                </a:lnTo>
                <a:lnTo>
                  <a:pt x="1558874" y="4572"/>
                </a:lnTo>
                <a:close/>
              </a:path>
              <a:path w="1569720" h="354965">
                <a:moveTo>
                  <a:pt x="1569529" y="344233"/>
                </a:moveTo>
                <a:lnTo>
                  <a:pt x="1564957" y="344233"/>
                </a:lnTo>
                <a:lnTo>
                  <a:pt x="1558874" y="348805"/>
                </a:lnTo>
                <a:lnTo>
                  <a:pt x="1569529" y="348805"/>
                </a:lnTo>
                <a:lnTo>
                  <a:pt x="1569529" y="344233"/>
                </a:lnTo>
                <a:close/>
              </a:path>
              <a:path w="1569720" h="354965">
                <a:moveTo>
                  <a:pt x="10655" y="4572"/>
                </a:moveTo>
                <a:lnTo>
                  <a:pt x="4572" y="9144"/>
                </a:lnTo>
                <a:lnTo>
                  <a:pt x="10655" y="9144"/>
                </a:lnTo>
                <a:lnTo>
                  <a:pt x="10655" y="4572"/>
                </a:lnTo>
                <a:close/>
              </a:path>
              <a:path w="1569720" h="354965">
                <a:moveTo>
                  <a:pt x="1558874" y="4572"/>
                </a:moveTo>
                <a:lnTo>
                  <a:pt x="10655" y="4572"/>
                </a:lnTo>
                <a:lnTo>
                  <a:pt x="10655" y="9144"/>
                </a:lnTo>
                <a:lnTo>
                  <a:pt x="1558874" y="9144"/>
                </a:lnTo>
                <a:lnTo>
                  <a:pt x="1558874" y="4572"/>
                </a:lnTo>
                <a:close/>
              </a:path>
              <a:path w="1569720" h="354965">
                <a:moveTo>
                  <a:pt x="1569529" y="4572"/>
                </a:moveTo>
                <a:lnTo>
                  <a:pt x="1558874" y="4572"/>
                </a:lnTo>
                <a:lnTo>
                  <a:pt x="1564957" y="9144"/>
                </a:lnTo>
                <a:lnTo>
                  <a:pt x="1569529" y="9144"/>
                </a:lnTo>
                <a:lnTo>
                  <a:pt x="1569529" y="457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00342" y="95502"/>
            <a:ext cx="1368425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dirty="0">
                <a:latin typeface="Arial"/>
                <a:cs typeface="Arial"/>
              </a:rPr>
              <a:t>U</a:t>
            </a:r>
            <a:r>
              <a:rPr sz="1750" b="1" spc="5" dirty="0">
                <a:latin typeface="Arial"/>
                <a:cs typeface="Arial"/>
              </a:rPr>
              <a:t>sefu</a:t>
            </a:r>
            <a:r>
              <a:rPr sz="1750" b="1" dirty="0">
                <a:latin typeface="Arial"/>
                <a:cs typeface="Arial"/>
              </a:rPr>
              <a:t>l</a:t>
            </a:r>
            <a:r>
              <a:rPr sz="1750" b="1" spc="-5" dirty="0">
                <a:latin typeface="Arial"/>
                <a:cs typeface="Arial"/>
              </a:rPr>
              <a:t> </a:t>
            </a:r>
            <a:r>
              <a:rPr sz="1750" b="1" spc="5" dirty="0">
                <a:latin typeface="Arial"/>
                <a:cs typeface="Arial"/>
              </a:rPr>
              <a:t>R</a:t>
            </a:r>
            <a:r>
              <a:rPr sz="1750" b="1" dirty="0">
                <a:latin typeface="Arial"/>
                <a:cs typeface="Arial"/>
              </a:rPr>
              <a:t> ID</a:t>
            </a:r>
            <a:r>
              <a:rPr sz="1750" b="1" spc="5" dirty="0">
                <a:latin typeface="Arial"/>
                <a:cs typeface="Arial"/>
              </a:rPr>
              <a:t>E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90840" y="1206360"/>
            <a:ext cx="7709103" cy="59769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64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3950" spc="10" dirty="0"/>
              <a:t>R</a:t>
            </a:r>
            <a:r>
              <a:rPr sz="3950" dirty="0"/>
              <a:t>e</a:t>
            </a:r>
            <a:r>
              <a:rPr sz="3950" spc="5" dirty="0"/>
              <a:t>d</a:t>
            </a:r>
            <a:r>
              <a:rPr sz="3950" dirty="0"/>
              <a:t>-</a:t>
            </a:r>
            <a:r>
              <a:rPr sz="3950" spc="10" dirty="0"/>
              <a:t>R</a:t>
            </a:r>
            <a:r>
              <a:rPr sz="3950" spc="5" dirty="0"/>
              <a:t> </a:t>
            </a:r>
            <a:r>
              <a:rPr sz="2200" spc="-5" dirty="0"/>
              <a:t>(</a:t>
            </a:r>
            <a:r>
              <a:rPr sz="2200" spc="-5" dirty="0">
                <a:hlinkClick r:id="rId2"/>
              </a:rPr>
              <a:t>http://</a:t>
            </a:r>
            <a:r>
              <a:rPr sz="2200" spc="20" dirty="0">
                <a:hlinkClick r:id="rId2"/>
              </a:rPr>
              <a:t>w</a:t>
            </a:r>
            <a:r>
              <a:rPr sz="2200" dirty="0">
                <a:hlinkClick r:id="rId2"/>
              </a:rPr>
              <a:t>w</a:t>
            </a:r>
            <a:r>
              <a:rPr sz="2200" spc="-85" dirty="0">
                <a:hlinkClick r:id="rId2"/>
              </a:rPr>
              <a:t>w</a:t>
            </a:r>
            <a:r>
              <a:rPr sz="2200" spc="-5" dirty="0">
                <a:hlinkClick r:id="rId2"/>
              </a:rPr>
              <a:t>.</a:t>
            </a:r>
            <a:r>
              <a:rPr sz="2200" spc="-10" dirty="0">
                <a:hlinkClick r:id="rId2"/>
              </a:rPr>
              <a:t>r</a:t>
            </a:r>
            <a:r>
              <a:rPr sz="2200" spc="-5" dirty="0">
                <a:hlinkClick r:id="rId2"/>
              </a:rPr>
              <a:t>ed-</a:t>
            </a:r>
            <a:r>
              <a:rPr sz="2200" spc="-114" dirty="0">
                <a:hlinkClick r:id="rId2"/>
              </a:rPr>
              <a:t>r</a:t>
            </a:r>
            <a:r>
              <a:rPr sz="2200" spc="-5" dirty="0">
                <a:hlinkClick r:id="rId2"/>
              </a:rPr>
              <a:t>.o</a:t>
            </a:r>
            <a:r>
              <a:rPr sz="2200" spc="5" dirty="0">
                <a:hlinkClick r:id="rId2"/>
              </a:rPr>
              <a:t>r</a:t>
            </a:r>
            <a:r>
              <a:rPr sz="2200" spc="-5" dirty="0">
                <a:hlinkClick r:id="rId2"/>
              </a:rPr>
              <a:t>g/</a:t>
            </a:r>
            <a:r>
              <a:rPr sz="2200" dirty="0">
                <a:hlinkClick r:id="rId2"/>
              </a:rPr>
              <a:t>)</a:t>
            </a:r>
            <a:endParaRPr sz="2200"/>
          </a:p>
        </p:txBody>
      </p:sp>
      <p:sp>
        <p:nvSpPr>
          <p:cNvPr id="3" name="object 3"/>
          <p:cNvSpPr/>
          <p:nvPr/>
        </p:nvSpPr>
        <p:spPr>
          <a:xfrm>
            <a:off x="8601188" y="74637"/>
            <a:ext cx="1566481" cy="3503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99665" y="73113"/>
            <a:ext cx="1569529" cy="3549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99665" y="73113"/>
            <a:ext cx="1569720" cy="354965"/>
          </a:xfrm>
          <a:custGeom>
            <a:avLst/>
            <a:gdLst/>
            <a:ahLst/>
            <a:cxnLst/>
            <a:rect l="l" t="t" r="r" b="b"/>
            <a:pathLst>
              <a:path w="1569720" h="354965">
                <a:moveTo>
                  <a:pt x="1568005" y="0"/>
                </a:moveTo>
                <a:lnTo>
                  <a:pt x="1524" y="0"/>
                </a:lnTo>
                <a:lnTo>
                  <a:pt x="0" y="1524"/>
                </a:lnTo>
                <a:lnTo>
                  <a:pt x="0" y="351853"/>
                </a:lnTo>
                <a:lnTo>
                  <a:pt x="1524" y="354901"/>
                </a:lnTo>
                <a:lnTo>
                  <a:pt x="1568005" y="354901"/>
                </a:lnTo>
                <a:lnTo>
                  <a:pt x="1569529" y="351853"/>
                </a:lnTo>
                <a:lnTo>
                  <a:pt x="1569529" y="348805"/>
                </a:lnTo>
                <a:lnTo>
                  <a:pt x="10655" y="348805"/>
                </a:lnTo>
                <a:lnTo>
                  <a:pt x="4572" y="344233"/>
                </a:lnTo>
                <a:lnTo>
                  <a:pt x="10655" y="344233"/>
                </a:lnTo>
                <a:lnTo>
                  <a:pt x="10655" y="9144"/>
                </a:lnTo>
                <a:lnTo>
                  <a:pt x="4572" y="9144"/>
                </a:lnTo>
                <a:lnTo>
                  <a:pt x="10655" y="4572"/>
                </a:lnTo>
                <a:lnTo>
                  <a:pt x="1569529" y="4572"/>
                </a:lnTo>
                <a:lnTo>
                  <a:pt x="1569529" y="1524"/>
                </a:lnTo>
                <a:lnTo>
                  <a:pt x="1568005" y="0"/>
                </a:lnTo>
                <a:close/>
              </a:path>
              <a:path w="1569720" h="354965">
                <a:moveTo>
                  <a:pt x="10655" y="344233"/>
                </a:moveTo>
                <a:lnTo>
                  <a:pt x="4572" y="344233"/>
                </a:lnTo>
                <a:lnTo>
                  <a:pt x="10655" y="348805"/>
                </a:lnTo>
                <a:lnTo>
                  <a:pt x="10655" y="344233"/>
                </a:lnTo>
                <a:close/>
              </a:path>
              <a:path w="1569720" h="354965">
                <a:moveTo>
                  <a:pt x="1558874" y="344233"/>
                </a:moveTo>
                <a:lnTo>
                  <a:pt x="10655" y="344233"/>
                </a:lnTo>
                <a:lnTo>
                  <a:pt x="10655" y="348805"/>
                </a:lnTo>
                <a:lnTo>
                  <a:pt x="1558874" y="348805"/>
                </a:lnTo>
                <a:lnTo>
                  <a:pt x="1558874" y="344233"/>
                </a:lnTo>
                <a:close/>
              </a:path>
              <a:path w="1569720" h="354965">
                <a:moveTo>
                  <a:pt x="1558874" y="4572"/>
                </a:moveTo>
                <a:lnTo>
                  <a:pt x="1558874" y="348805"/>
                </a:lnTo>
                <a:lnTo>
                  <a:pt x="1564957" y="344233"/>
                </a:lnTo>
                <a:lnTo>
                  <a:pt x="1569529" y="344233"/>
                </a:lnTo>
                <a:lnTo>
                  <a:pt x="1569529" y="9144"/>
                </a:lnTo>
                <a:lnTo>
                  <a:pt x="1564957" y="9144"/>
                </a:lnTo>
                <a:lnTo>
                  <a:pt x="1558874" y="4572"/>
                </a:lnTo>
                <a:close/>
              </a:path>
              <a:path w="1569720" h="354965">
                <a:moveTo>
                  <a:pt x="1569529" y="344233"/>
                </a:moveTo>
                <a:lnTo>
                  <a:pt x="1564957" y="344233"/>
                </a:lnTo>
                <a:lnTo>
                  <a:pt x="1558874" y="348805"/>
                </a:lnTo>
                <a:lnTo>
                  <a:pt x="1569529" y="348805"/>
                </a:lnTo>
                <a:lnTo>
                  <a:pt x="1569529" y="344233"/>
                </a:lnTo>
                <a:close/>
              </a:path>
              <a:path w="1569720" h="354965">
                <a:moveTo>
                  <a:pt x="10655" y="4572"/>
                </a:moveTo>
                <a:lnTo>
                  <a:pt x="4572" y="9144"/>
                </a:lnTo>
                <a:lnTo>
                  <a:pt x="10655" y="9144"/>
                </a:lnTo>
                <a:lnTo>
                  <a:pt x="10655" y="4572"/>
                </a:lnTo>
                <a:close/>
              </a:path>
              <a:path w="1569720" h="354965">
                <a:moveTo>
                  <a:pt x="1558874" y="4572"/>
                </a:moveTo>
                <a:lnTo>
                  <a:pt x="10655" y="4572"/>
                </a:lnTo>
                <a:lnTo>
                  <a:pt x="10655" y="9144"/>
                </a:lnTo>
                <a:lnTo>
                  <a:pt x="1558874" y="9144"/>
                </a:lnTo>
                <a:lnTo>
                  <a:pt x="1558874" y="4572"/>
                </a:lnTo>
                <a:close/>
              </a:path>
              <a:path w="1569720" h="354965">
                <a:moveTo>
                  <a:pt x="1569529" y="4572"/>
                </a:moveTo>
                <a:lnTo>
                  <a:pt x="1558874" y="4572"/>
                </a:lnTo>
                <a:lnTo>
                  <a:pt x="1564957" y="9144"/>
                </a:lnTo>
                <a:lnTo>
                  <a:pt x="1569529" y="9144"/>
                </a:lnTo>
                <a:lnTo>
                  <a:pt x="1569529" y="457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00342" y="95502"/>
            <a:ext cx="1368425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dirty="0">
                <a:latin typeface="Arial"/>
                <a:cs typeface="Arial"/>
              </a:rPr>
              <a:t>U</a:t>
            </a:r>
            <a:r>
              <a:rPr sz="1750" b="1" spc="5" dirty="0">
                <a:latin typeface="Arial"/>
                <a:cs typeface="Arial"/>
              </a:rPr>
              <a:t>sefu</a:t>
            </a:r>
            <a:r>
              <a:rPr sz="1750" b="1" dirty="0">
                <a:latin typeface="Arial"/>
                <a:cs typeface="Arial"/>
              </a:rPr>
              <a:t>l</a:t>
            </a:r>
            <a:r>
              <a:rPr sz="1750" b="1" spc="-5" dirty="0">
                <a:latin typeface="Arial"/>
                <a:cs typeface="Arial"/>
              </a:rPr>
              <a:t> </a:t>
            </a:r>
            <a:r>
              <a:rPr sz="1750" b="1" spc="5" dirty="0">
                <a:latin typeface="Arial"/>
                <a:cs typeface="Arial"/>
              </a:rPr>
              <a:t>R</a:t>
            </a:r>
            <a:r>
              <a:rPr sz="1750" b="1" dirty="0">
                <a:latin typeface="Arial"/>
                <a:cs typeface="Arial"/>
              </a:rPr>
              <a:t> ID</a:t>
            </a:r>
            <a:r>
              <a:rPr sz="1750" b="1" spc="5" dirty="0">
                <a:latin typeface="Arial"/>
                <a:cs typeface="Arial"/>
              </a:rPr>
              <a:t>E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929" y="1185036"/>
            <a:ext cx="7317867" cy="59830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64"/>
              </a:lnSpc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3950" spc="10" dirty="0"/>
              <a:t>R</a:t>
            </a:r>
            <a:r>
              <a:rPr sz="3950" dirty="0"/>
              <a:t>e</a:t>
            </a:r>
            <a:r>
              <a:rPr sz="3950" spc="5" dirty="0"/>
              <a:t>d</a:t>
            </a:r>
            <a:r>
              <a:rPr sz="3950" dirty="0"/>
              <a:t>-</a:t>
            </a:r>
            <a:r>
              <a:rPr sz="3950" spc="10" dirty="0"/>
              <a:t>R</a:t>
            </a:r>
            <a:endParaRPr sz="3950"/>
          </a:p>
        </p:txBody>
      </p:sp>
      <p:sp>
        <p:nvSpPr>
          <p:cNvPr id="3" name="object 3"/>
          <p:cNvSpPr/>
          <p:nvPr/>
        </p:nvSpPr>
        <p:spPr>
          <a:xfrm>
            <a:off x="8601188" y="74637"/>
            <a:ext cx="1566481" cy="350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99665" y="73113"/>
            <a:ext cx="1569529" cy="354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99665" y="73113"/>
            <a:ext cx="1569720" cy="354965"/>
          </a:xfrm>
          <a:custGeom>
            <a:avLst/>
            <a:gdLst/>
            <a:ahLst/>
            <a:cxnLst/>
            <a:rect l="l" t="t" r="r" b="b"/>
            <a:pathLst>
              <a:path w="1569720" h="354965">
                <a:moveTo>
                  <a:pt x="1568005" y="0"/>
                </a:moveTo>
                <a:lnTo>
                  <a:pt x="1524" y="0"/>
                </a:lnTo>
                <a:lnTo>
                  <a:pt x="0" y="1524"/>
                </a:lnTo>
                <a:lnTo>
                  <a:pt x="0" y="351853"/>
                </a:lnTo>
                <a:lnTo>
                  <a:pt x="1524" y="354901"/>
                </a:lnTo>
                <a:lnTo>
                  <a:pt x="1568005" y="354901"/>
                </a:lnTo>
                <a:lnTo>
                  <a:pt x="1569529" y="351853"/>
                </a:lnTo>
                <a:lnTo>
                  <a:pt x="1569529" y="348805"/>
                </a:lnTo>
                <a:lnTo>
                  <a:pt x="10655" y="348805"/>
                </a:lnTo>
                <a:lnTo>
                  <a:pt x="4572" y="344233"/>
                </a:lnTo>
                <a:lnTo>
                  <a:pt x="10655" y="344233"/>
                </a:lnTo>
                <a:lnTo>
                  <a:pt x="10655" y="9144"/>
                </a:lnTo>
                <a:lnTo>
                  <a:pt x="4572" y="9144"/>
                </a:lnTo>
                <a:lnTo>
                  <a:pt x="10655" y="4572"/>
                </a:lnTo>
                <a:lnTo>
                  <a:pt x="1569529" y="4572"/>
                </a:lnTo>
                <a:lnTo>
                  <a:pt x="1569529" y="1524"/>
                </a:lnTo>
                <a:lnTo>
                  <a:pt x="1568005" y="0"/>
                </a:lnTo>
                <a:close/>
              </a:path>
              <a:path w="1569720" h="354965">
                <a:moveTo>
                  <a:pt x="10655" y="344233"/>
                </a:moveTo>
                <a:lnTo>
                  <a:pt x="4572" y="344233"/>
                </a:lnTo>
                <a:lnTo>
                  <a:pt x="10655" y="348805"/>
                </a:lnTo>
                <a:lnTo>
                  <a:pt x="10655" y="344233"/>
                </a:lnTo>
                <a:close/>
              </a:path>
              <a:path w="1569720" h="354965">
                <a:moveTo>
                  <a:pt x="1558874" y="344233"/>
                </a:moveTo>
                <a:lnTo>
                  <a:pt x="10655" y="344233"/>
                </a:lnTo>
                <a:lnTo>
                  <a:pt x="10655" y="348805"/>
                </a:lnTo>
                <a:lnTo>
                  <a:pt x="1558874" y="348805"/>
                </a:lnTo>
                <a:lnTo>
                  <a:pt x="1558874" y="344233"/>
                </a:lnTo>
                <a:close/>
              </a:path>
              <a:path w="1569720" h="354965">
                <a:moveTo>
                  <a:pt x="1558874" y="4572"/>
                </a:moveTo>
                <a:lnTo>
                  <a:pt x="1558874" y="348805"/>
                </a:lnTo>
                <a:lnTo>
                  <a:pt x="1564957" y="344233"/>
                </a:lnTo>
                <a:lnTo>
                  <a:pt x="1569529" y="344233"/>
                </a:lnTo>
                <a:lnTo>
                  <a:pt x="1569529" y="9144"/>
                </a:lnTo>
                <a:lnTo>
                  <a:pt x="1564957" y="9144"/>
                </a:lnTo>
                <a:lnTo>
                  <a:pt x="1558874" y="4572"/>
                </a:lnTo>
                <a:close/>
              </a:path>
              <a:path w="1569720" h="354965">
                <a:moveTo>
                  <a:pt x="1569529" y="344233"/>
                </a:moveTo>
                <a:lnTo>
                  <a:pt x="1564957" y="344233"/>
                </a:lnTo>
                <a:lnTo>
                  <a:pt x="1558874" y="348805"/>
                </a:lnTo>
                <a:lnTo>
                  <a:pt x="1569529" y="348805"/>
                </a:lnTo>
                <a:lnTo>
                  <a:pt x="1569529" y="344233"/>
                </a:lnTo>
                <a:close/>
              </a:path>
              <a:path w="1569720" h="354965">
                <a:moveTo>
                  <a:pt x="10655" y="4572"/>
                </a:moveTo>
                <a:lnTo>
                  <a:pt x="4572" y="9144"/>
                </a:lnTo>
                <a:lnTo>
                  <a:pt x="10655" y="9144"/>
                </a:lnTo>
                <a:lnTo>
                  <a:pt x="10655" y="4572"/>
                </a:lnTo>
                <a:close/>
              </a:path>
              <a:path w="1569720" h="354965">
                <a:moveTo>
                  <a:pt x="1558874" y="4572"/>
                </a:moveTo>
                <a:lnTo>
                  <a:pt x="10655" y="4572"/>
                </a:lnTo>
                <a:lnTo>
                  <a:pt x="10655" y="9144"/>
                </a:lnTo>
                <a:lnTo>
                  <a:pt x="1558874" y="9144"/>
                </a:lnTo>
                <a:lnTo>
                  <a:pt x="1558874" y="4572"/>
                </a:lnTo>
                <a:close/>
              </a:path>
              <a:path w="1569720" h="354965">
                <a:moveTo>
                  <a:pt x="1569529" y="4572"/>
                </a:moveTo>
                <a:lnTo>
                  <a:pt x="1558874" y="4572"/>
                </a:lnTo>
                <a:lnTo>
                  <a:pt x="1564957" y="9144"/>
                </a:lnTo>
                <a:lnTo>
                  <a:pt x="1569529" y="9144"/>
                </a:lnTo>
                <a:lnTo>
                  <a:pt x="1569529" y="457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00342" y="95502"/>
            <a:ext cx="1368425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dirty="0">
                <a:latin typeface="Arial"/>
                <a:cs typeface="Arial"/>
              </a:rPr>
              <a:t>U</a:t>
            </a:r>
            <a:r>
              <a:rPr sz="1750" b="1" spc="5" dirty="0">
                <a:latin typeface="Arial"/>
                <a:cs typeface="Arial"/>
              </a:rPr>
              <a:t>sefu</a:t>
            </a:r>
            <a:r>
              <a:rPr sz="1750" b="1" dirty="0">
                <a:latin typeface="Arial"/>
                <a:cs typeface="Arial"/>
              </a:rPr>
              <a:t>l</a:t>
            </a:r>
            <a:r>
              <a:rPr sz="1750" b="1" spc="-5" dirty="0">
                <a:latin typeface="Arial"/>
                <a:cs typeface="Arial"/>
              </a:rPr>
              <a:t> </a:t>
            </a:r>
            <a:r>
              <a:rPr sz="1750" b="1" spc="5" dirty="0">
                <a:latin typeface="Arial"/>
                <a:cs typeface="Arial"/>
              </a:rPr>
              <a:t>R</a:t>
            </a:r>
            <a:r>
              <a:rPr sz="1750" b="1" dirty="0">
                <a:latin typeface="Arial"/>
                <a:cs typeface="Arial"/>
              </a:rPr>
              <a:t> ID</a:t>
            </a:r>
            <a:r>
              <a:rPr sz="1750" b="1" spc="5" dirty="0">
                <a:latin typeface="Arial"/>
                <a:cs typeface="Arial"/>
              </a:rPr>
              <a:t>E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8299" y="1411986"/>
            <a:ext cx="9134005" cy="54286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64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3950" spc="10" dirty="0"/>
              <a:t>RE</a:t>
            </a:r>
            <a:r>
              <a:rPr sz="3950" dirty="0"/>
              <a:t>xcel</a:t>
            </a:r>
            <a:r>
              <a:rPr sz="3950" spc="-20" dirty="0"/>
              <a:t> </a:t>
            </a:r>
            <a:r>
              <a:rPr sz="2200" spc="-5" dirty="0"/>
              <a:t>(</a:t>
            </a:r>
            <a:r>
              <a:rPr sz="2200" spc="-5" dirty="0">
                <a:hlinkClick r:id="rId2"/>
              </a:rPr>
              <a:t>http://</a:t>
            </a:r>
            <a:r>
              <a:rPr sz="2200" spc="5" dirty="0">
                <a:hlinkClick r:id="rId2"/>
              </a:rPr>
              <a:t>r</a:t>
            </a:r>
            <a:r>
              <a:rPr sz="2200" spc="-5" dirty="0">
                <a:hlinkClick r:id="rId2"/>
              </a:rPr>
              <a:t>co</a:t>
            </a:r>
            <a:r>
              <a:rPr sz="2200" spc="10" dirty="0">
                <a:hlinkClick r:id="rId2"/>
              </a:rPr>
              <a:t>m</a:t>
            </a:r>
            <a:r>
              <a:rPr sz="2200" spc="-5" dirty="0">
                <a:hlinkClick r:id="rId2"/>
              </a:rPr>
              <a:t>.univie.ac.at/</a:t>
            </a:r>
            <a:r>
              <a:rPr sz="2200" dirty="0">
                <a:hlinkClick r:id="rId2"/>
              </a:rPr>
              <a:t>)</a:t>
            </a:r>
            <a:endParaRPr sz="2200"/>
          </a:p>
        </p:txBody>
      </p:sp>
      <p:sp>
        <p:nvSpPr>
          <p:cNvPr id="3" name="object 3"/>
          <p:cNvSpPr/>
          <p:nvPr/>
        </p:nvSpPr>
        <p:spPr>
          <a:xfrm>
            <a:off x="8601188" y="74637"/>
            <a:ext cx="1566481" cy="3503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99665" y="73113"/>
            <a:ext cx="1569529" cy="3549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99665" y="73113"/>
            <a:ext cx="1569720" cy="354965"/>
          </a:xfrm>
          <a:custGeom>
            <a:avLst/>
            <a:gdLst/>
            <a:ahLst/>
            <a:cxnLst/>
            <a:rect l="l" t="t" r="r" b="b"/>
            <a:pathLst>
              <a:path w="1569720" h="354965">
                <a:moveTo>
                  <a:pt x="1568005" y="0"/>
                </a:moveTo>
                <a:lnTo>
                  <a:pt x="1524" y="0"/>
                </a:lnTo>
                <a:lnTo>
                  <a:pt x="0" y="1524"/>
                </a:lnTo>
                <a:lnTo>
                  <a:pt x="0" y="351853"/>
                </a:lnTo>
                <a:lnTo>
                  <a:pt x="1524" y="354901"/>
                </a:lnTo>
                <a:lnTo>
                  <a:pt x="1568005" y="354901"/>
                </a:lnTo>
                <a:lnTo>
                  <a:pt x="1569529" y="351853"/>
                </a:lnTo>
                <a:lnTo>
                  <a:pt x="1569529" y="348805"/>
                </a:lnTo>
                <a:lnTo>
                  <a:pt x="10655" y="348805"/>
                </a:lnTo>
                <a:lnTo>
                  <a:pt x="4572" y="344233"/>
                </a:lnTo>
                <a:lnTo>
                  <a:pt x="10655" y="344233"/>
                </a:lnTo>
                <a:lnTo>
                  <a:pt x="10655" y="9144"/>
                </a:lnTo>
                <a:lnTo>
                  <a:pt x="4572" y="9144"/>
                </a:lnTo>
                <a:lnTo>
                  <a:pt x="10655" y="4572"/>
                </a:lnTo>
                <a:lnTo>
                  <a:pt x="1569529" y="4572"/>
                </a:lnTo>
                <a:lnTo>
                  <a:pt x="1569529" y="1524"/>
                </a:lnTo>
                <a:lnTo>
                  <a:pt x="1568005" y="0"/>
                </a:lnTo>
                <a:close/>
              </a:path>
              <a:path w="1569720" h="354965">
                <a:moveTo>
                  <a:pt x="10655" y="344233"/>
                </a:moveTo>
                <a:lnTo>
                  <a:pt x="4572" y="344233"/>
                </a:lnTo>
                <a:lnTo>
                  <a:pt x="10655" y="348805"/>
                </a:lnTo>
                <a:lnTo>
                  <a:pt x="10655" y="344233"/>
                </a:lnTo>
                <a:close/>
              </a:path>
              <a:path w="1569720" h="354965">
                <a:moveTo>
                  <a:pt x="1558874" y="344233"/>
                </a:moveTo>
                <a:lnTo>
                  <a:pt x="10655" y="344233"/>
                </a:lnTo>
                <a:lnTo>
                  <a:pt x="10655" y="348805"/>
                </a:lnTo>
                <a:lnTo>
                  <a:pt x="1558874" y="348805"/>
                </a:lnTo>
                <a:lnTo>
                  <a:pt x="1558874" y="344233"/>
                </a:lnTo>
                <a:close/>
              </a:path>
              <a:path w="1569720" h="354965">
                <a:moveTo>
                  <a:pt x="1558874" y="4572"/>
                </a:moveTo>
                <a:lnTo>
                  <a:pt x="1558874" y="348805"/>
                </a:lnTo>
                <a:lnTo>
                  <a:pt x="1564957" y="344233"/>
                </a:lnTo>
                <a:lnTo>
                  <a:pt x="1569529" y="344233"/>
                </a:lnTo>
                <a:lnTo>
                  <a:pt x="1569529" y="9144"/>
                </a:lnTo>
                <a:lnTo>
                  <a:pt x="1564957" y="9144"/>
                </a:lnTo>
                <a:lnTo>
                  <a:pt x="1558874" y="4572"/>
                </a:lnTo>
                <a:close/>
              </a:path>
              <a:path w="1569720" h="354965">
                <a:moveTo>
                  <a:pt x="1569529" y="344233"/>
                </a:moveTo>
                <a:lnTo>
                  <a:pt x="1564957" y="344233"/>
                </a:lnTo>
                <a:lnTo>
                  <a:pt x="1558874" y="348805"/>
                </a:lnTo>
                <a:lnTo>
                  <a:pt x="1569529" y="348805"/>
                </a:lnTo>
                <a:lnTo>
                  <a:pt x="1569529" y="344233"/>
                </a:lnTo>
                <a:close/>
              </a:path>
              <a:path w="1569720" h="354965">
                <a:moveTo>
                  <a:pt x="10655" y="4572"/>
                </a:moveTo>
                <a:lnTo>
                  <a:pt x="4572" y="9144"/>
                </a:lnTo>
                <a:lnTo>
                  <a:pt x="10655" y="9144"/>
                </a:lnTo>
                <a:lnTo>
                  <a:pt x="10655" y="4572"/>
                </a:lnTo>
                <a:close/>
              </a:path>
              <a:path w="1569720" h="354965">
                <a:moveTo>
                  <a:pt x="1558874" y="4572"/>
                </a:moveTo>
                <a:lnTo>
                  <a:pt x="10655" y="4572"/>
                </a:lnTo>
                <a:lnTo>
                  <a:pt x="10655" y="9144"/>
                </a:lnTo>
                <a:lnTo>
                  <a:pt x="1558874" y="9144"/>
                </a:lnTo>
                <a:lnTo>
                  <a:pt x="1558874" y="4572"/>
                </a:lnTo>
                <a:close/>
              </a:path>
              <a:path w="1569720" h="354965">
                <a:moveTo>
                  <a:pt x="1569529" y="4572"/>
                </a:moveTo>
                <a:lnTo>
                  <a:pt x="1558874" y="4572"/>
                </a:lnTo>
                <a:lnTo>
                  <a:pt x="1564957" y="9144"/>
                </a:lnTo>
                <a:lnTo>
                  <a:pt x="1569529" y="9144"/>
                </a:lnTo>
                <a:lnTo>
                  <a:pt x="1569529" y="457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00342" y="95502"/>
            <a:ext cx="1368425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dirty="0">
                <a:latin typeface="Arial"/>
                <a:cs typeface="Arial"/>
              </a:rPr>
              <a:t>U</a:t>
            </a:r>
            <a:r>
              <a:rPr sz="1750" b="1" spc="5" dirty="0">
                <a:latin typeface="Arial"/>
                <a:cs typeface="Arial"/>
              </a:rPr>
              <a:t>sefu</a:t>
            </a:r>
            <a:r>
              <a:rPr sz="1750" b="1" dirty="0">
                <a:latin typeface="Arial"/>
                <a:cs typeface="Arial"/>
              </a:rPr>
              <a:t>l</a:t>
            </a:r>
            <a:r>
              <a:rPr sz="1750" b="1" spc="-5" dirty="0">
                <a:latin typeface="Arial"/>
                <a:cs typeface="Arial"/>
              </a:rPr>
              <a:t> </a:t>
            </a:r>
            <a:r>
              <a:rPr sz="1750" b="1" spc="5" dirty="0">
                <a:latin typeface="Arial"/>
                <a:cs typeface="Arial"/>
              </a:rPr>
              <a:t>R</a:t>
            </a:r>
            <a:r>
              <a:rPr sz="1750" b="1" dirty="0">
                <a:latin typeface="Arial"/>
                <a:cs typeface="Arial"/>
              </a:rPr>
              <a:t> ID</a:t>
            </a:r>
            <a:r>
              <a:rPr sz="1750" b="1" spc="5" dirty="0">
                <a:latin typeface="Arial"/>
                <a:cs typeface="Arial"/>
              </a:rPr>
              <a:t>E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46694" y="1204836"/>
            <a:ext cx="7890256" cy="59693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64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3950" spc="10" dirty="0"/>
              <a:t>RE</a:t>
            </a:r>
            <a:r>
              <a:rPr sz="3950" dirty="0"/>
              <a:t>xcel</a:t>
            </a:r>
            <a:endParaRPr sz="3950"/>
          </a:p>
        </p:txBody>
      </p:sp>
      <p:sp>
        <p:nvSpPr>
          <p:cNvPr id="3" name="object 3"/>
          <p:cNvSpPr/>
          <p:nvPr/>
        </p:nvSpPr>
        <p:spPr>
          <a:xfrm>
            <a:off x="8601188" y="74637"/>
            <a:ext cx="1566481" cy="350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99665" y="73113"/>
            <a:ext cx="1569529" cy="354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99665" y="73113"/>
            <a:ext cx="1569720" cy="354965"/>
          </a:xfrm>
          <a:custGeom>
            <a:avLst/>
            <a:gdLst/>
            <a:ahLst/>
            <a:cxnLst/>
            <a:rect l="l" t="t" r="r" b="b"/>
            <a:pathLst>
              <a:path w="1569720" h="354965">
                <a:moveTo>
                  <a:pt x="1568005" y="0"/>
                </a:moveTo>
                <a:lnTo>
                  <a:pt x="1524" y="0"/>
                </a:lnTo>
                <a:lnTo>
                  <a:pt x="0" y="1524"/>
                </a:lnTo>
                <a:lnTo>
                  <a:pt x="0" y="351853"/>
                </a:lnTo>
                <a:lnTo>
                  <a:pt x="1524" y="354901"/>
                </a:lnTo>
                <a:lnTo>
                  <a:pt x="1568005" y="354901"/>
                </a:lnTo>
                <a:lnTo>
                  <a:pt x="1569529" y="351853"/>
                </a:lnTo>
                <a:lnTo>
                  <a:pt x="1569529" y="348805"/>
                </a:lnTo>
                <a:lnTo>
                  <a:pt x="10655" y="348805"/>
                </a:lnTo>
                <a:lnTo>
                  <a:pt x="4572" y="344233"/>
                </a:lnTo>
                <a:lnTo>
                  <a:pt x="10655" y="344233"/>
                </a:lnTo>
                <a:lnTo>
                  <a:pt x="10655" y="9144"/>
                </a:lnTo>
                <a:lnTo>
                  <a:pt x="4572" y="9144"/>
                </a:lnTo>
                <a:lnTo>
                  <a:pt x="10655" y="4572"/>
                </a:lnTo>
                <a:lnTo>
                  <a:pt x="1569529" y="4572"/>
                </a:lnTo>
                <a:lnTo>
                  <a:pt x="1569529" y="1524"/>
                </a:lnTo>
                <a:lnTo>
                  <a:pt x="1568005" y="0"/>
                </a:lnTo>
                <a:close/>
              </a:path>
              <a:path w="1569720" h="354965">
                <a:moveTo>
                  <a:pt x="10655" y="344233"/>
                </a:moveTo>
                <a:lnTo>
                  <a:pt x="4572" y="344233"/>
                </a:lnTo>
                <a:lnTo>
                  <a:pt x="10655" y="348805"/>
                </a:lnTo>
                <a:lnTo>
                  <a:pt x="10655" y="344233"/>
                </a:lnTo>
                <a:close/>
              </a:path>
              <a:path w="1569720" h="354965">
                <a:moveTo>
                  <a:pt x="1558874" y="344233"/>
                </a:moveTo>
                <a:lnTo>
                  <a:pt x="10655" y="344233"/>
                </a:lnTo>
                <a:lnTo>
                  <a:pt x="10655" y="348805"/>
                </a:lnTo>
                <a:lnTo>
                  <a:pt x="1558874" y="348805"/>
                </a:lnTo>
                <a:lnTo>
                  <a:pt x="1558874" y="344233"/>
                </a:lnTo>
                <a:close/>
              </a:path>
              <a:path w="1569720" h="354965">
                <a:moveTo>
                  <a:pt x="1558874" y="4572"/>
                </a:moveTo>
                <a:lnTo>
                  <a:pt x="1558874" y="348805"/>
                </a:lnTo>
                <a:lnTo>
                  <a:pt x="1564957" y="344233"/>
                </a:lnTo>
                <a:lnTo>
                  <a:pt x="1569529" y="344233"/>
                </a:lnTo>
                <a:lnTo>
                  <a:pt x="1569529" y="9144"/>
                </a:lnTo>
                <a:lnTo>
                  <a:pt x="1564957" y="9144"/>
                </a:lnTo>
                <a:lnTo>
                  <a:pt x="1558874" y="4572"/>
                </a:lnTo>
                <a:close/>
              </a:path>
              <a:path w="1569720" h="354965">
                <a:moveTo>
                  <a:pt x="1569529" y="344233"/>
                </a:moveTo>
                <a:lnTo>
                  <a:pt x="1564957" y="344233"/>
                </a:lnTo>
                <a:lnTo>
                  <a:pt x="1558874" y="348805"/>
                </a:lnTo>
                <a:lnTo>
                  <a:pt x="1569529" y="348805"/>
                </a:lnTo>
                <a:lnTo>
                  <a:pt x="1569529" y="344233"/>
                </a:lnTo>
                <a:close/>
              </a:path>
              <a:path w="1569720" h="354965">
                <a:moveTo>
                  <a:pt x="10655" y="4572"/>
                </a:moveTo>
                <a:lnTo>
                  <a:pt x="4572" y="9144"/>
                </a:lnTo>
                <a:lnTo>
                  <a:pt x="10655" y="9144"/>
                </a:lnTo>
                <a:lnTo>
                  <a:pt x="10655" y="4572"/>
                </a:lnTo>
                <a:close/>
              </a:path>
              <a:path w="1569720" h="354965">
                <a:moveTo>
                  <a:pt x="1558874" y="4572"/>
                </a:moveTo>
                <a:lnTo>
                  <a:pt x="10655" y="4572"/>
                </a:lnTo>
                <a:lnTo>
                  <a:pt x="10655" y="9144"/>
                </a:lnTo>
                <a:lnTo>
                  <a:pt x="1558874" y="9144"/>
                </a:lnTo>
                <a:lnTo>
                  <a:pt x="1558874" y="4572"/>
                </a:lnTo>
                <a:close/>
              </a:path>
              <a:path w="1569720" h="354965">
                <a:moveTo>
                  <a:pt x="1569529" y="4572"/>
                </a:moveTo>
                <a:lnTo>
                  <a:pt x="1558874" y="4572"/>
                </a:lnTo>
                <a:lnTo>
                  <a:pt x="1564957" y="9144"/>
                </a:lnTo>
                <a:lnTo>
                  <a:pt x="1569529" y="9144"/>
                </a:lnTo>
                <a:lnTo>
                  <a:pt x="1569529" y="457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00342" y="95502"/>
            <a:ext cx="1368425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dirty="0">
                <a:latin typeface="Arial"/>
                <a:cs typeface="Arial"/>
              </a:rPr>
              <a:t>U</a:t>
            </a:r>
            <a:r>
              <a:rPr sz="1750" b="1" spc="5" dirty="0">
                <a:latin typeface="Arial"/>
                <a:cs typeface="Arial"/>
              </a:rPr>
              <a:t>sefu</a:t>
            </a:r>
            <a:r>
              <a:rPr sz="1750" b="1" dirty="0">
                <a:latin typeface="Arial"/>
                <a:cs typeface="Arial"/>
              </a:rPr>
              <a:t>l</a:t>
            </a:r>
            <a:r>
              <a:rPr sz="1750" b="1" spc="-5" dirty="0">
                <a:latin typeface="Arial"/>
                <a:cs typeface="Arial"/>
              </a:rPr>
              <a:t> </a:t>
            </a:r>
            <a:r>
              <a:rPr sz="1750" b="1" spc="5" dirty="0">
                <a:latin typeface="Arial"/>
                <a:cs typeface="Arial"/>
              </a:rPr>
              <a:t>R</a:t>
            </a:r>
            <a:r>
              <a:rPr sz="1750" b="1" dirty="0">
                <a:latin typeface="Arial"/>
                <a:cs typeface="Arial"/>
              </a:rPr>
              <a:t> ID</a:t>
            </a:r>
            <a:r>
              <a:rPr sz="1750" b="1" spc="5" dirty="0">
                <a:latin typeface="Arial"/>
                <a:cs typeface="Arial"/>
              </a:rPr>
              <a:t>E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9409" y="1494243"/>
            <a:ext cx="9412592" cy="49777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64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R</a:t>
            </a:r>
            <a:r>
              <a:rPr spc="15" dirty="0">
                <a:latin typeface="Malgun Gothic"/>
                <a:cs typeface="Malgun Gothic"/>
              </a:rPr>
              <a:t>에</a:t>
            </a:r>
            <a:r>
              <a:rPr spc="-300" dirty="0">
                <a:latin typeface="Malgun Gothic"/>
                <a:cs typeface="Malgun Gothic"/>
              </a:rPr>
              <a:t> </a:t>
            </a:r>
            <a:r>
              <a:rPr spc="15" dirty="0">
                <a:latin typeface="Malgun Gothic"/>
                <a:cs typeface="Malgun Gothic"/>
              </a:rPr>
              <a:t>대한</a:t>
            </a:r>
            <a:r>
              <a:rPr spc="-290" dirty="0">
                <a:latin typeface="Malgun Gothic"/>
                <a:cs typeface="Malgun Gothic"/>
              </a:rPr>
              <a:t> </a:t>
            </a:r>
            <a:r>
              <a:rPr spc="15" dirty="0">
                <a:latin typeface="Malgun Gothic"/>
                <a:cs typeface="Malgun Gothic"/>
              </a:rPr>
              <a:t>관심의</a:t>
            </a:r>
            <a:r>
              <a:rPr spc="-290" dirty="0">
                <a:latin typeface="Malgun Gothic"/>
                <a:cs typeface="Malgun Gothic"/>
              </a:rPr>
              <a:t> </a:t>
            </a:r>
            <a:r>
              <a:rPr spc="15" dirty="0">
                <a:latin typeface="Malgun Gothic"/>
                <a:cs typeface="Malgun Gothic"/>
              </a:rPr>
              <a:t>증가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7051" y="1144819"/>
            <a:ext cx="8494395" cy="1016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7975" marR="5080" indent="-295910">
              <a:lnSpc>
                <a:spcPct val="150400"/>
              </a:lnSpc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sz="2200" spc="6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폭발적인</a:t>
            </a:r>
            <a:r>
              <a:rPr sz="2200" b="1" spc="-190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사용자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증가와</a:t>
            </a:r>
            <a:r>
              <a:rPr sz="2200" b="1" spc="-16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개발자의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확산으로</a:t>
            </a:r>
            <a:r>
              <a:rPr sz="2200" b="1" spc="-5" dirty="0">
                <a:latin typeface="Arial"/>
                <a:cs typeface="Arial"/>
              </a:rPr>
              <a:t>,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대학교육의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표준</a:t>
            </a:r>
            <a:r>
              <a:rPr sz="2200" b="1" spc="-16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툴로</a:t>
            </a:r>
            <a:r>
              <a:rPr sz="2200" b="1" dirty="0">
                <a:latin typeface="Malgun Gothic"/>
                <a:cs typeface="Malgun Gothic"/>
              </a:rPr>
              <a:t> 자리</a:t>
            </a:r>
            <a:r>
              <a:rPr sz="2200" b="1" spc="-190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잡음</a:t>
            </a:r>
            <a:endParaRPr sz="22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36611" y="2359405"/>
            <a:ext cx="8110994" cy="4523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68335" y="6988817"/>
            <a:ext cx="1766570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i="1" spc="-50" dirty="0">
                <a:latin typeface="Malgun Gothic"/>
                <a:cs typeface="Malgun Gothic"/>
              </a:rPr>
              <a:t>출처</a:t>
            </a:r>
            <a:r>
              <a:rPr sz="1150" i="1" spc="10" dirty="0">
                <a:latin typeface="Malgun Gothic"/>
                <a:cs typeface="Malgun Gothic"/>
              </a:rPr>
              <a:t>:</a:t>
            </a:r>
            <a:r>
              <a:rPr sz="1150" i="1" spc="-400" dirty="0">
                <a:latin typeface="Malgun Gothic"/>
                <a:cs typeface="Malgun Gothic"/>
              </a:rPr>
              <a:t>Re</a:t>
            </a:r>
            <a:r>
              <a:rPr sz="1150" i="1" spc="-390" dirty="0">
                <a:latin typeface="Malgun Gothic"/>
                <a:cs typeface="Malgun Gothic"/>
              </a:rPr>
              <a:t>v</a:t>
            </a:r>
            <a:r>
              <a:rPr sz="1150" i="1" spc="-400" dirty="0">
                <a:latin typeface="Malgun Gothic"/>
                <a:cs typeface="Malgun Gothic"/>
              </a:rPr>
              <a:t>o</a:t>
            </a:r>
            <a:r>
              <a:rPr sz="1150" i="1" spc="-380" dirty="0">
                <a:latin typeface="Malgun Gothic"/>
                <a:cs typeface="Malgun Gothic"/>
              </a:rPr>
              <a:t>l</a:t>
            </a:r>
            <a:r>
              <a:rPr sz="1150" i="1" spc="-400" dirty="0">
                <a:latin typeface="Malgun Gothic"/>
                <a:cs typeface="Malgun Gothic"/>
              </a:rPr>
              <a:t>u</a:t>
            </a:r>
            <a:r>
              <a:rPr sz="1150" i="1" spc="-385" dirty="0">
                <a:latin typeface="Malgun Gothic"/>
                <a:cs typeface="Malgun Gothic"/>
              </a:rPr>
              <a:t>t</a:t>
            </a:r>
            <a:r>
              <a:rPr sz="1150" i="1" spc="-380" dirty="0">
                <a:latin typeface="Malgun Gothic"/>
                <a:cs typeface="Malgun Gothic"/>
              </a:rPr>
              <a:t>i</a:t>
            </a:r>
            <a:r>
              <a:rPr sz="1150" i="1" spc="-400" dirty="0">
                <a:latin typeface="Malgun Gothic"/>
                <a:cs typeface="Malgun Gothic"/>
              </a:rPr>
              <a:t>o</a:t>
            </a:r>
            <a:r>
              <a:rPr sz="1150" i="1" spc="-5" dirty="0">
                <a:latin typeface="Malgun Gothic"/>
                <a:cs typeface="Malgun Gothic"/>
              </a:rPr>
              <a:t>n</a:t>
            </a:r>
            <a:r>
              <a:rPr sz="1150" i="1" spc="-400" dirty="0">
                <a:latin typeface="Malgun Gothic"/>
                <a:cs typeface="Malgun Gothic"/>
              </a:rPr>
              <a:t>Ana</a:t>
            </a:r>
            <a:r>
              <a:rPr sz="1150" i="1" spc="-380" dirty="0">
                <a:latin typeface="Malgun Gothic"/>
                <a:cs typeface="Malgun Gothic"/>
              </a:rPr>
              <a:t>l</a:t>
            </a:r>
            <a:r>
              <a:rPr sz="1150" i="1" spc="-400" dirty="0">
                <a:latin typeface="Malgun Gothic"/>
                <a:cs typeface="Malgun Gothic"/>
              </a:rPr>
              <a:t>y</a:t>
            </a:r>
            <a:r>
              <a:rPr sz="1150" i="1" spc="-385" dirty="0">
                <a:latin typeface="Malgun Gothic"/>
                <a:cs typeface="Malgun Gothic"/>
              </a:rPr>
              <a:t>t</a:t>
            </a:r>
            <a:r>
              <a:rPr sz="1150" i="1" spc="-380" dirty="0">
                <a:latin typeface="Malgun Gothic"/>
                <a:cs typeface="Malgun Gothic"/>
              </a:rPr>
              <a:t>i</a:t>
            </a:r>
            <a:r>
              <a:rPr sz="1150" i="1" spc="-400" dirty="0">
                <a:latin typeface="Malgun Gothic"/>
                <a:cs typeface="Malgun Gothic"/>
              </a:rPr>
              <a:t>c</a:t>
            </a:r>
            <a:r>
              <a:rPr sz="1150" i="1" spc="-25" dirty="0">
                <a:latin typeface="Malgun Gothic"/>
                <a:cs typeface="Malgun Gothic"/>
              </a:rPr>
              <a:t>s</a:t>
            </a:r>
            <a:endParaRPr sz="115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4620">
              <a:lnSpc>
                <a:spcPts val="1664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>
                <a:latin typeface="Malgun Gothic"/>
                <a:cs typeface="Malgun Gothic"/>
              </a:rPr>
              <a:t>기업체에서의</a:t>
            </a:r>
            <a:r>
              <a:rPr spc="-300" dirty="0">
                <a:latin typeface="Malgun Gothic"/>
                <a:cs typeface="Malgun Gothic"/>
              </a:rPr>
              <a:t> </a:t>
            </a:r>
            <a:r>
              <a:rPr spc="10" dirty="0"/>
              <a:t>R</a:t>
            </a:r>
            <a:r>
              <a:rPr spc="15" dirty="0">
                <a:latin typeface="Malgun Gothic"/>
                <a:cs typeface="Malgun Gothic"/>
              </a:rPr>
              <a:t>의</a:t>
            </a:r>
            <a:r>
              <a:rPr spc="-290" dirty="0">
                <a:latin typeface="Malgun Gothic"/>
                <a:cs typeface="Malgun Gothic"/>
              </a:rPr>
              <a:t> </a:t>
            </a:r>
            <a:r>
              <a:rPr spc="15" dirty="0">
                <a:latin typeface="Malgun Gothic"/>
                <a:cs typeface="Malgun Gothic"/>
              </a:rPr>
              <a:t>활용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7051" y="1144819"/>
            <a:ext cx="8571865" cy="101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7975" marR="5080" indent="-295910">
              <a:lnSpc>
                <a:spcPct val="150400"/>
              </a:lnSpc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sz="2200" spc="6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빅</a:t>
            </a:r>
            <a:r>
              <a:rPr sz="2200" b="1" spc="-190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데이터</a:t>
            </a:r>
            <a:r>
              <a:rPr sz="2200" b="1" spc="-16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기업의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분석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플랫폼</a:t>
            </a:r>
            <a:r>
              <a:rPr sz="2200" b="1" spc="-16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엔진으로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사용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중이며</a:t>
            </a:r>
            <a:r>
              <a:rPr sz="2200" b="1" spc="-5" dirty="0">
                <a:latin typeface="Arial"/>
                <a:cs typeface="Arial"/>
              </a:rPr>
              <a:t>,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유수기업에서 데이터</a:t>
            </a:r>
            <a:r>
              <a:rPr sz="2200" b="1" spc="-190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분석</a:t>
            </a:r>
            <a:r>
              <a:rPr sz="2200" b="1" spc="-165" dirty="0">
                <a:latin typeface="Malgun Gothic"/>
                <a:cs typeface="Malgun Gothic"/>
              </a:rPr>
              <a:t> </a:t>
            </a:r>
            <a:r>
              <a:rPr sz="2200" b="1" spc="-5" dirty="0">
                <a:latin typeface="Arial"/>
                <a:cs typeface="Arial"/>
              </a:rPr>
              <a:t>tool</a:t>
            </a:r>
            <a:r>
              <a:rPr sz="2200" b="1" spc="5" dirty="0">
                <a:latin typeface="Malgun Gothic"/>
                <a:cs typeface="Malgun Gothic"/>
              </a:rPr>
              <a:t>로</a:t>
            </a:r>
            <a:r>
              <a:rPr sz="2200" b="1" spc="-16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사용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중임</a:t>
            </a:r>
            <a:endParaRPr sz="22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707" y="3826230"/>
            <a:ext cx="1837461" cy="1154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51781" y="2810268"/>
            <a:ext cx="1578660" cy="581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52778" y="2731058"/>
            <a:ext cx="1280287" cy="8027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31745" y="2951924"/>
            <a:ext cx="1388364" cy="6458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37682" y="3468280"/>
            <a:ext cx="1708061" cy="1905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01920" y="4904638"/>
            <a:ext cx="639381" cy="7158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70117" y="5746953"/>
            <a:ext cx="959065" cy="6900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27468" y="5341797"/>
            <a:ext cx="1173721" cy="4752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72373" y="5628144"/>
            <a:ext cx="2452484" cy="6930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4620">
              <a:lnSpc>
                <a:spcPts val="1664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3950" spc="15" dirty="0">
                <a:latin typeface="Malgun Gothic"/>
                <a:cs typeface="Malgun Gothic"/>
              </a:rPr>
              <a:t>기업체에서의</a:t>
            </a:r>
            <a:r>
              <a:rPr sz="3950" spc="-300" dirty="0">
                <a:latin typeface="Malgun Gothic"/>
                <a:cs typeface="Malgun Gothic"/>
              </a:rPr>
              <a:t> </a:t>
            </a:r>
            <a:r>
              <a:rPr sz="3950" spc="10" dirty="0"/>
              <a:t>R</a:t>
            </a:r>
            <a:r>
              <a:rPr sz="3950" spc="15" dirty="0">
                <a:latin typeface="Malgun Gothic"/>
                <a:cs typeface="Malgun Gothic"/>
              </a:rPr>
              <a:t>의</a:t>
            </a:r>
            <a:r>
              <a:rPr sz="3950" spc="-290" dirty="0">
                <a:latin typeface="Malgun Gothic"/>
                <a:cs typeface="Malgun Gothic"/>
              </a:rPr>
              <a:t> </a:t>
            </a:r>
            <a:r>
              <a:rPr sz="3950" spc="15" dirty="0">
                <a:latin typeface="Malgun Gothic"/>
                <a:cs typeface="Malgun Gothic"/>
              </a:rPr>
              <a:t>활용</a:t>
            </a:r>
            <a:endParaRPr sz="395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7051" y="1313800"/>
            <a:ext cx="8169909" cy="34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sz="2200" spc="6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특히</a:t>
            </a:r>
            <a:r>
              <a:rPr sz="2200" b="1" spc="-5" dirty="0">
                <a:latin typeface="Arial"/>
                <a:cs typeface="Arial"/>
              </a:rPr>
              <a:t>,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G</a:t>
            </a:r>
            <a:r>
              <a:rPr sz="2200" b="1" spc="-5" dirty="0">
                <a:latin typeface="Arial"/>
                <a:cs typeface="Arial"/>
              </a:rPr>
              <a:t>oogle</a:t>
            </a:r>
            <a:r>
              <a:rPr sz="2200" b="1" spc="5" dirty="0">
                <a:latin typeface="Malgun Gothic"/>
                <a:cs typeface="Malgun Gothic"/>
              </a:rPr>
              <a:t>과</a:t>
            </a:r>
            <a:r>
              <a:rPr sz="2200" b="1" spc="-155" dirty="0">
                <a:latin typeface="Malgun Gothic"/>
                <a:cs typeface="Malgun Gothic"/>
              </a:rPr>
              <a:t> </a:t>
            </a:r>
            <a:r>
              <a:rPr sz="2200" b="1" spc="-5" dirty="0">
                <a:latin typeface="Arial"/>
                <a:cs typeface="Arial"/>
              </a:rPr>
              <a:t>Facebook</a:t>
            </a:r>
            <a:r>
              <a:rPr sz="2200" b="1" spc="5" dirty="0">
                <a:latin typeface="Malgun Gothic"/>
                <a:cs typeface="Malgun Gothic"/>
              </a:rPr>
              <a:t>은</a:t>
            </a:r>
            <a:r>
              <a:rPr sz="2200" b="1" spc="-130" dirty="0">
                <a:latin typeface="Malgun Gothic"/>
                <a:cs typeface="Malgun Gothic"/>
              </a:rPr>
              <a:t> </a:t>
            </a:r>
            <a:r>
              <a:rPr sz="2200" b="1" dirty="0">
                <a:latin typeface="Arial"/>
                <a:cs typeface="Arial"/>
              </a:rPr>
              <a:t>R</a:t>
            </a:r>
            <a:r>
              <a:rPr sz="2200" b="1" spc="5" dirty="0">
                <a:latin typeface="Malgun Gothic"/>
                <a:cs typeface="Malgun Gothic"/>
              </a:rPr>
              <a:t>을</a:t>
            </a:r>
            <a:r>
              <a:rPr sz="2200" b="1" spc="-16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자사의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주된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분석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플랫폼으로</a:t>
            </a:r>
            <a:endParaRPr sz="2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2385" y="1817965"/>
            <a:ext cx="1781175" cy="343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5" dirty="0">
                <a:latin typeface="Malgun Gothic"/>
                <a:cs typeface="Malgun Gothic"/>
              </a:rPr>
              <a:t>활용하고</a:t>
            </a:r>
            <a:r>
              <a:rPr sz="2200" b="1" spc="-190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있음</a:t>
            </a:r>
            <a:endParaRPr sz="22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53996" y="1861324"/>
            <a:ext cx="1351838" cy="563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48885" y="1989097"/>
            <a:ext cx="2179320" cy="247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b="1" spc="-10" dirty="0">
                <a:latin typeface="Arial"/>
                <a:cs typeface="Arial"/>
              </a:rPr>
              <a:t>G</a:t>
            </a:r>
            <a:r>
              <a:rPr sz="1550" b="1" spc="-5" dirty="0">
                <a:latin typeface="Arial"/>
                <a:cs typeface="Arial"/>
              </a:rPr>
              <a:t>oogl</a:t>
            </a:r>
            <a:r>
              <a:rPr sz="1550" b="1" spc="-15" dirty="0">
                <a:latin typeface="Arial"/>
                <a:cs typeface="Arial"/>
              </a:rPr>
              <a:t>e</a:t>
            </a:r>
            <a:r>
              <a:rPr sz="1550" b="1" dirty="0">
                <a:latin typeface="Arial"/>
                <a:cs typeface="Arial"/>
              </a:rPr>
              <a:t>'</a:t>
            </a:r>
            <a:r>
              <a:rPr sz="1550" b="1" spc="-5" dirty="0">
                <a:latin typeface="Arial"/>
                <a:cs typeface="Arial"/>
              </a:rPr>
              <a:t>s</a:t>
            </a:r>
            <a:r>
              <a:rPr sz="1550" b="1" spc="-60" dirty="0">
                <a:latin typeface="Arial"/>
                <a:cs typeface="Arial"/>
              </a:rPr>
              <a:t> </a:t>
            </a:r>
            <a:r>
              <a:rPr sz="1550" b="1" spc="-5" dirty="0">
                <a:latin typeface="Arial"/>
                <a:cs typeface="Arial"/>
              </a:rPr>
              <a:t>R St</a:t>
            </a:r>
            <a:r>
              <a:rPr sz="1550" b="1" spc="-15" dirty="0">
                <a:latin typeface="Arial"/>
                <a:cs typeface="Arial"/>
              </a:rPr>
              <a:t>y</a:t>
            </a:r>
            <a:r>
              <a:rPr sz="1550" b="1" spc="-5" dirty="0">
                <a:latin typeface="Arial"/>
                <a:cs typeface="Arial"/>
              </a:rPr>
              <a:t>le</a:t>
            </a:r>
            <a:r>
              <a:rPr sz="1550" b="1" spc="-20" dirty="0">
                <a:latin typeface="Arial"/>
                <a:cs typeface="Arial"/>
              </a:rPr>
              <a:t> </a:t>
            </a:r>
            <a:r>
              <a:rPr sz="1550" b="1" spc="-10" dirty="0">
                <a:latin typeface="Arial"/>
                <a:cs typeface="Arial"/>
              </a:rPr>
              <a:t>G</a:t>
            </a:r>
            <a:r>
              <a:rPr sz="1550" b="1" spc="-5" dirty="0">
                <a:latin typeface="Arial"/>
                <a:cs typeface="Arial"/>
              </a:rPr>
              <a:t>uide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1699" y="2635097"/>
            <a:ext cx="5309908" cy="24005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4469" y="5035638"/>
            <a:ext cx="10070465" cy="2520950"/>
          </a:xfrm>
          <a:custGeom>
            <a:avLst/>
            <a:gdLst/>
            <a:ahLst/>
            <a:cxnLst/>
            <a:rect l="l" t="t" r="r" b="b"/>
            <a:pathLst>
              <a:path w="10070465" h="2520950">
                <a:moveTo>
                  <a:pt x="0" y="0"/>
                </a:moveTo>
                <a:lnTo>
                  <a:pt x="10070236" y="0"/>
                </a:lnTo>
                <a:lnTo>
                  <a:pt x="10070236" y="2520861"/>
                </a:lnTo>
                <a:lnTo>
                  <a:pt x="0" y="252086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9503" y="2649655"/>
            <a:ext cx="9303385" cy="434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0920" marR="60960">
              <a:lnSpc>
                <a:spcPct val="99600"/>
              </a:lnSpc>
            </a:pPr>
            <a:r>
              <a:rPr sz="1550" i="1" spc="-10" dirty="0">
                <a:solidFill>
                  <a:srgbClr val="006FBF"/>
                </a:solidFill>
                <a:latin typeface="Arial"/>
                <a:cs typeface="Arial"/>
              </a:rPr>
              <a:t>G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oogle</a:t>
            </a:r>
            <a:r>
              <a:rPr sz="1550" i="1" spc="-6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u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s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es</a:t>
            </a:r>
            <a:r>
              <a:rPr sz="1550" i="1" spc="-3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R for</a:t>
            </a:r>
            <a:r>
              <a:rPr sz="1550" i="1" spc="-2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data</a:t>
            </a:r>
            <a:r>
              <a:rPr sz="1550" i="1" spc="-3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e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x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plora</a:t>
            </a:r>
            <a:r>
              <a:rPr sz="1550" i="1" spc="-15" dirty="0">
                <a:solidFill>
                  <a:srgbClr val="006FBF"/>
                </a:solidFill>
                <a:latin typeface="Arial"/>
                <a:cs typeface="Arial"/>
              </a:rPr>
              <a:t>t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i</a:t>
            </a:r>
            <a:r>
              <a:rPr sz="1550" i="1" spc="-15" dirty="0">
                <a:solidFill>
                  <a:srgbClr val="006FBF"/>
                </a:solidFill>
                <a:latin typeface="Arial"/>
                <a:cs typeface="Arial"/>
              </a:rPr>
              <a:t>o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n and</a:t>
            </a:r>
            <a:r>
              <a:rPr sz="1550" i="1" spc="-4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25" dirty="0">
                <a:solidFill>
                  <a:srgbClr val="006FBF"/>
                </a:solidFill>
                <a:latin typeface="Arial"/>
                <a:cs typeface="Arial"/>
              </a:rPr>
              <a:t>m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odel</a:t>
            </a:r>
            <a:r>
              <a:rPr sz="1550" i="1" spc="-2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protot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y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p</a:t>
            </a:r>
            <a:r>
              <a:rPr sz="1550" i="1" spc="-15" dirty="0">
                <a:solidFill>
                  <a:srgbClr val="006FBF"/>
                </a:solidFill>
                <a:latin typeface="Arial"/>
                <a:cs typeface="Arial"/>
              </a:rPr>
              <a:t>i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n</a:t>
            </a:r>
            <a:r>
              <a:rPr sz="1550" i="1" spc="-15" dirty="0">
                <a:solidFill>
                  <a:srgbClr val="006FBF"/>
                </a:solidFill>
                <a:latin typeface="Arial"/>
                <a:cs typeface="Arial"/>
              </a:rPr>
              <a:t>g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,</a:t>
            </a:r>
            <a:r>
              <a:rPr sz="1550" i="1" spc="-6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it</a:t>
            </a:r>
            <a:r>
              <a:rPr sz="1550" i="1" spc="-1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is</a:t>
            </a:r>
            <a:r>
              <a:rPr sz="1550" i="1" spc="-1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not t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y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pi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c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a</a:t>
            </a:r>
            <a:r>
              <a:rPr sz="1550" i="1" spc="-15" dirty="0">
                <a:solidFill>
                  <a:srgbClr val="006FBF"/>
                </a:solidFill>
                <a:latin typeface="Arial"/>
                <a:cs typeface="Arial"/>
              </a:rPr>
              <a:t>l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ly</a:t>
            </a:r>
            <a:r>
              <a:rPr sz="1550" i="1" spc="-5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u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s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ed</a:t>
            </a:r>
            <a:r>
              <a:rPr sz="1550" i="1" spc="-3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in</a:t>
            </a:r>
            <a:r>
              <a:rPr sz="1550" i="1" spc="-2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produ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c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ti</a:t>
            </a:r>
            <a:r>
              <a:rPr sz="1550" i="1" spc="-15" dirty="0">
                <a:solidFill>
                  <a:srgbClr val="006FBF"/>
                </a:solidFill>
                <a:latin typeface="Arial"/>
                <a:cs typeface="Arial"/>
              </a:rPr>
              <a:t>on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:</a:t>
            </a:r>
            <a:r>
              <a:rPr sz="1550" i="1" spc="-6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in</a:t>
            </a:r>
            <a:r>
              <a:rPr sz="1550" i="1" spc="-1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Bo</a:t>
            </a:r>
            <a:r>
              <a:rPr sz="1550" i="1" spc="-65" dirty="0">
                <a:solidFill>
                  <a:srgbClr val="006FBF"/>
                </a:solidFill>
                <a:latin typeface="Arial"/>
                <a:cs typeface="Arial"/>
              </a:rPr>
              <a:t>’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s</a:t>
            </a:r>
            <a:endParaRPr sz="1550">
              <a:latin typeface="Arial"/>
              <a:cs typeface="Arial"/>
            </a:endParaRPr>
          </a:p>
          <a:p>
            <a:pPr marL="6090920" marR="60960">
              <a:lnSpc>
                <a:spcPts val="1850"/>
              </a:lnSpc>
              <a:spcBef>
                <a:spcPts val="65"/>
              </a:spcBef>
            </a:pP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group,</a:t>
            </a:r>
            <a:r>
              <a:rPr sz="1550" i="1" spc="-6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R is</a:t>
            </a:r>
            <a:r>
              <a:rPr sz="1550" i="1" spc="-2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t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y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pi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c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ally</a:t>
            </a:r>
            <a:r>
              <a:rPr sz="1550" i="1" spc="-5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run</a:t>
            </a:r>
            <a:r>
              <a:rPr sz="1550" i="1" spc="-2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in</a:t>
            </a:r>
            <a:r>
              <a:rPr sz="1550" i="1" spc="-1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a</a:t>
            </a:r>
            <a:r>
              <a:rPr sz="1550" i="1" spc="-2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de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sk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top en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v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ir</a:t>
            </a:r>
            <a:r>
              <a:rPr sz="1550" i="1" spc="-15" dirty="0">
                <a:solidFill>
                  <a:srgbClr val="006FBF"/>
                </a:solidFill>
                <a:latin typeface="Arial"/>
                <a:cs typeface="Arial"/>
              </a:rPr>
              <a:t>o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n</a:t>
            </a:r>
            <a:r>
              <a:rPr sz="1550" i="1" spc="-25" dirty="0">
                <a:solidFill>
                  <a:srgbClr val="006FBF"/>
                </a:solidFill>
                <a:latin typeface="Arial"/>
                <a:cs typeface="Arial"/>
              </a:rPr>
              <a:t>m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e</a:t>
            </a:r>
            <a:r>
              <a:rPr sz="1550" i="1" spc="-15" dirty="0">
                <a:solidFill>
                  <a:srgbClr val="006FBF"/>
                </a:solidFill>
                <a:latin typeface="Arial"/>
                <a:cs typeface="Arial"/>
              </a:rPr>
              <a:t>n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t.</a:t>
            </a:r>
            <a:endParaRPr sz="1550">
              <a:latin typeface="Arial"/>
              <a:cs typeface="Arial"/>
            </a:endParaRPr>
          </a:p>
          <a:p>
            <a:pPr marL="7503795">
              <a:lnSpc>
                <a:spcPts val="1800"/>
              </a:lnSpc>
            </a:pP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-</a:t>
            </a:r>
            <a:r>
              <a:rPr sz="1550" i="1" spc="-2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Bo</a:t>
            </a:r>
            <a:r>
              <a:rPr sz="1550" i="1" spc="-10" dirty="0">
                <a:solidFill>
                  <a:srgbClr val="006FBF"/>
                </a:solidFill>
                <a:latin typeface="Arial"/>
                <a:cs typeface="Arial"/>
              </a:rPr>
              <a:t> C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o</a:t>
            </a:r>
            <a:r>
              <a:rPr sz="1550" i="1" spc="-10" dirty="0">
                <a:solidFill>
                  <a:srgbClr val="006FBF"/>
                </a:solidFill>
                <a:latin typeface="Arial"/>
                <a:cs typeface="Arial"/>
              </a:rPr>
              <a:t>w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gill,</a:t>
            </a:r>
            <a:r>
              <a:rPr sz="1550" i="1" spc="-3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10" dirty="0">
                <a:solidFill>
                  <a:srgbClr val="006FBF"/>
                </a:solidFill>
                <a:latin typeface="Arial"/>
                <a:cs typeface="Arial"/>
              </a:rPr>
              <a:t>G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oogle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6090920" marR="173355">
              <a:lnSpc>
                <a:spcPct val="99600"/>
              </a:lnSpc>
              <a:spcBef>
                <a:spcPts val="880"/>
              </a:spcBef>
            </a:pP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Ita</a:t>
            </a:r>
            <a:r>
              <a:rPr sz="1550" i="1" spc="-25" dirty="0">
                <a:solidFill>
                  <a:srgbClr val="006FBF"/>
                </a:solidFill>
                <a:latin typeface="Arial"/>
                <a:cs typeface="Arial"/>
              </a:rPr>
              <a:t>m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ar</a:t>
            </a:r>
            <a:r>
              <a:rPr sz="1550" i="1" spc="-3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c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on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v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e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y</a:t>
            </a:r>
            <a:r>
              <a:rPr sz="1550" i="1" spc="-15" dirty="0">
                <a:solidFill>
                  <a:srgbClr val="006FBF"/>
                </a:solidFill>
                <a:latin typeface="Arial"/>
                <a:cs typeface="Arial"/>
              </a:rPr>
              <a:t>e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d</a:t>
            </a:r>
            <a:r>
              <a:rPr sz="1550" i="1" spc="-6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how</a:t>
            </a:r>
            <a:r>
              <a:rPr sz="1550" i="1" spc="-2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Fa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c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ebo</a:t>
            </a:r>
            <a:r>
              <a:rPr sz="1550" i="1" spc="-15" dirty="0">
                <a:solidFill>
                  <a:srgbClr val="006FBF"/>
                </a:solidFill>
                <a:latin typeface="Arial"/>
                <a:cs typeface="Arial"/>
              </a:rPr>
              <a:t>ok</a:t>
            </a:r>
            <a:r>
              <a:rPr sz="1550" i="1" spc="-65" dirty="0">
                <a:solidFill>
                  <a:srgbClr val="006FBF"/>
                </a:solidFill>
                <a:latin typeface="Arial"/>
                <a:cs typeface="Arial"/>
              </a:rPr>
              <a:t>’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s </a:t>
            </a:r>
            <a:r>
              <a:rPr sz="1550" i="1" spc="-10" dirty="0">
                <a:solidFill>
                  <a:srgbClr val="006FBF"/>
                </a:solidFill>
                <a:latin typeface="Arial"/>
                <a:cs typeface="Arial"/>
              </a:rPr>
              <a:t>D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ata</a:t>
            </a:r>
            <a:r>
              <a:rPr sz="1550" i="1" spc="-3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145" dirty="0">
                <a:solidFill>
                  <a:srgbClr val="006FBF"/>
                </a:solidFill>
                <a:latin typeface="Arial"/>
                <a:cs typeface="Arial"/>
              </a:rPr>
              <a:t>T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eam</a:t>
            </a:r>
            <a:r>
              <a:rPr sz="1550" i="1" spc="-4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u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s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ed</a:t>
            </a:r>
            <a:r>
              <a:rPr sz="1550" i="1" spc="-3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R in</a:t>
            </a:r>
            <a:r>
              <a:rPr sz="1550" i="1" spc="-2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2007</a:t>
            </a:r>
            <a:r>
              <a:rPr sz="1550" i="1" spc="-3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to an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s</a:t>
            </a:r>
            <a:r>
              <a:rPr sz="1550" i="1" spc="-10" dirty="0">
                <a:solidFill>
                  <a:srgbClr val="006FBF"/>
                </a:solidFill>
                <a:latin typeface="Arial"/>
                <a:cs typeface="Arial"/>
              </a:rPr>
              <a:t>w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er</a:t>
            </a:r>
            <a:r>
              <a:rPr sz="1550" i="1" spc="-6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t</a:t>
            </a:r>
            <a:r>
              <a:rPr sz="1550" i="1" spc="-10" dirty="0">
                <a:solidFill>
                  <a:srgbClr val="006FBF"/>
                </a:solidFill>
                <a:latin typeface="Arial"/>
                <a:cs typeface="Arial"/>
              </a:rPr>
              <a:t>w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o</a:t>
            </a:r>
            <a:r>
              <a:rPr sz="1550" i="1" spc="-1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que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s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tio</a:t>
            </a:r>
            <a:r>
              <a:rPr sz="1550" i="1" spc="-15" dirty="0">
                <a:solidFill>
                  <a:srgbClr val="006FBF"/>
                </a:solidFill>
                <a:latin typeface="Arial"/>
                <a:cs typeface="Arial"/>
              </a:rPr>
              <a:t>n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s</a:t>
            </a:r>
            <a:r>
              <a:rPr sz="1550" i="1" spc="-5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about</a:t>
            </a:r>
            <a:r>
              <a:rPr sz="1550" i="1" spc="-4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new u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s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er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s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:</a:t>
            </a:r>
            <a:r>
              <a:rPr sz="1550" i="1" spc="-6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(i)</a:t>
            </a:r>
            <a:r>
              <a:rPr sz="1550" i="1" spc="-2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10" dirty="0">
                <a:solidFill>
                  <a:srgbClr val="006FBF"/>
                </a:solidFill>
                <a:latin typeface="Arial"/>
                <a:cs typeface="Arial"/>
              </a:rPr>
              <a:t>w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hi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c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h</a:t>
            </a:r>
            <a:r>
              <a:rPr sz="1550" i="1" spc="-2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data</a:t>
            </a:r>
            <a:r>
              <a:rPr sz="1550" i="1" spc="-3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points</a:t>
            </a:r>
            <a:r>
              <a:rPr sz="1550" i="1" spc="-4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predi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c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t </a:t>
            </a:r>
            <a:r>
              <a:rPr sz="1550" i="1" spc="-10" dirty="0">
                <a:solidFill>
                  <a:srgbClr val="006FBF"/>
                </a:solidFill>
                <a:latin typeface="Arial"/>
                <a:cs typeface="Arial"/>
              </a:rPr>
              <a:t>w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hether</a:t>
            </a:r>
            <a:r>
              <a:rPr sz="1550" i="1" spc="-6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a</a:t>
            </a:r>
            <a:r>
              <a:rPr sz="1550" i="1" spc="-1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u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s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er</a:t>
            </a:r>
            <a:r>
              <a:rPr sz="1550" i="1" spc="-3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10" dirty="0">
                <a:solidFill>
                  <a:srgbClr val="006FBF"/>
                </a:solidFill>
                <a:latin typeface="Arial"/>
                <a:cs typeface="Arial"/>
              </a:rPr>
              <a:t>w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ill</a:t>
            </a:r>
            <a:r>
              <a:rPr sz="1550" i="1" spc="-1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s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ta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y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?</a:t>
            </a:r>
            <a:r>
              <a:rPr sz="1550" i="1" spc="-4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and</a:t>
            </a:r>
            <a:r>
              <a:rPr sz="1550" i="1" spc="-2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(ii)</a:t>
            </a:r>
            <a:r>
              <a:rPr sz="1550" i="1" spc="-2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if they</a:t>
            </a:r>
            <a:r>
              <a:rPr sz="1550" i="1" spc="-4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s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ta</a:t>
            </a:r>
            <a:r>
              <a:rPr sz="1550" i="1" spc="-120" dirty="0">
                <a:solidFill>
                  <a:srgbClr val="006FBF"/>
                </a:solidFill>
                <a:latin typeface="Arial"/>
                <a:cs typeface="Arial"/>
              </a:rPr>
              <a:t>y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,</a:t>
            </a:r>
            <a:r>
              <a:rPr sz="1550" i="1" spc="-3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10" dirty="0">
                <a:solidFill>
                  <a:srgbClr val="006FBF"/>
                </a:solidFill>
                <a:latin typeface="Arial"/>
                <a:cs typeface="Arial"/>
              </a:rPr>
              <a:t>w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hi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c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h</a:t>
            </a:r>
            <a:r>
              <a:rPr sz="1550" i="1" spc="-2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data</a:t>
            </a:r>
            <a:r>
              <a:rPr sz="1550" i="1" spc="-3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points</a:t>
            </a:r>
            <a:r>
              <a:rPr sz="1550" i="1" spc="-4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predi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c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t how</a:t>
            </a:r>
            <a:r>
              <a:rPr sz="1550" i="1" spc="-4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a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c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ti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v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e</a:t>
            </a:r>
            <a:r>
              <a:rPr sz="1550" i="1" spc="-4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the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y</a:t>
            </a:r>
            <a:r>
              <a:rPr sz="1550" i="1" spc="-40" dirty="0">
                <a:solidFill>
                  <a:srgbClr val="006FBF"/>
                </a:solidFill>
                <a:latin typeface="Arial"/>
                <a:cs typeface="Arial"/>
              </a:rPr>
              <a:t>’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ll</a:t>
            </a:r>
            <a:r>
              <a:rPr sz="1550" i="1" spc="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be</a:t>
            </a:r>
            <a:r>
              <a:rPr sz="1550" i="1" spc="-2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after</a:t>
            </a:r>
            <a:r>
              <a:rPr sz="1550" i="1" spc="-3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three </a:t>
            </a:r>
            <a:r>
              <a:rPr sz="1550" i="1" spc="-25" dirty="0">
                <a:solidFill>
                  <a:srgbClr val="006FBF"/>
                </a:solidFill>
                <a:latin typeface="Arial"/>
                <a:cs typeface="Arial"/>
              </a:rPr>
              <a:t>m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onth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s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?</a:t>
            </a:r>
            <a:endParaRPr sz="1550">
              <a:latin typeface="Arial"/>
              <a:cs typeface="Arial"/>
            </a:endParaRPr>
          </a:p>
          <a:p>
            <a:pPr marL="6919595">
              <a:lnSpc>
                <a:spcPct val="100000"/>
              </a:lnSpc>
            </a:pP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-</a:t>
            </a:r>
            <a:r>
              <a:rPr sz="1550" i="1" spc="-2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Ita</a:t>
            </a:r>
            <a:r>
              <a:rPr sz="1550" i="1" spc="-25" dirty="0">
                <a:solidFill>
                  <a:srgbClr val="006FBF"/>
                </a:solidFill>
                <a:latin typeface="Arial"/>
                <a:cs typeface="Arial"/>
              </a:rPr>
              <a:t>m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ar</a:t>
            </a:r>
            <a:r>
              <a:rPr sz="1550" i="1" spc="-2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10" dirty="0">
                <a:solidFill>
                  <a:srgbClr val="006FBF"/>
                </a:solidFill>
                <a:latin typeface="Arial"/>
                <a:cs typeface="Arial"/>
              </a:rPr>
              <a:t>R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o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s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enn,</a:t>
            </a:r>
            <a:r>
              <a:rPr sz="1550" i="1" spc="-4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Fa</a:t>
            </a:r>
            <a:r>
              <a:rPr sz="1550" i="1" dirty="0">
                <a:solidFill>
                  <a:srgbClr val="006FBF"/>
                </a:solidFill>
                <a:latin typeface="Arial"/>
                <a:cs typeface="Arial"/>
              </a:rPr>
              <a:t>c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eb</a:t>
            </a:r>
            <a:r>
              <a:rPr sz="1550" i="1" spc="-15" dirty="0">
                <a:solidFill>
                  <a:srgbClr val="006FBF"/>
                </a:solidFill>
                <a:latin typeface="Arial"/>
                <a:cs typeface="Arial"/>
              </a:rPr>
              <a:t>o</a:t>
            </a:r>
            <a:r>
              <a:rPr sz="1550" i="1" spc="-5" dirty="0">
                <a:solidFill>
                  <a:srgbClr val="006FBF"/>
                </a:solidFill>
                <a:latin typeface="Arial"/>
                <a:cs typeface="Arial"/>
              </a:rPr>
              <a:t>ok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-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http:/</a:t>
            </a:r>
            <a:r>
              <a:rPr sz="1550" b="1" spc="-30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/</a:t>
            </a:r>
            <a:r>
              <a:rPr sz="1550" b="1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w</a:t>
            </a:r>
            <a:r>
              <a:rPr sz="1550" b="1" spc="-10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w</a:t>
            </a:r>
            <a:r>
              <a:rPr sz="1550" b="1" spc="-70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w</a:t>
            </a:r>
            <a:r>
              <a:rPr sz="1550" b="1" spc="-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.</a:t>
            </a:r>
            <a:r>
              <a:rPr sz="1550" b="1" spc="-1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da</a:t>
            </a:r>
            <a:r>
              <a:rPr sz="1550" b="1" spc="-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t</a:t>
            </a:r>
            <a:r>
              <a:rPr sz="1550" b="1" spc="-1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as</a:t>
            </a:r>
            <a:r>
              <a:rPr sz="1550" b="1" spc="-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p</a:t>
            </a:r>
            <a:r>
              <a:rPr sz="1550" b="1" spc="-1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o</a:t>
            </a:r>
            <a:r>
              <a:rPr sz="1550" b="1" spc="-10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r</a:t>
            </a:r>
            <a:r>
              <a:rPr sz="1550" b="1" spc="-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a</a:t>
            </a:r>
            <a:r>
              <a:rPr sz="1550" b="1" spc="-1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.c</a:t>
            </a:r>
            <a:r>
              <a:rPr sz="1550" b="1" spc="-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om</a:t>
            </a:r>
            <a:r>
              <a:rPr sz="1550" b="1" spc="-1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/2</a:t>
            </a:r>
            <a:r>
              <a:rPr sz="1550" b="1" spc="-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0</a:t>
            </a:r>
            <a:r>
              <a:rPr sz="1550" b="1" spc="-1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09</a:t>
            </a:r>
            <a:r>
              <a:rPr sz="1550" b="1" spc="-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/</a:t>
            </a:r>
            <a:r>
              <a:rPr sz="1550" b="1" spc="-1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02</a:t>
            </a:r>
            <a:r>
              <a:rPr sz="1550" b="1" spc="-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/</a:t>
            </a:r>
            <a:r>
              <a:rPr sz="1550" b="1" spc="-1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p</a:t>
            </a:r>
            <a:r>
              <a:rPr sz="1550" b="1" spc="-10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r</a:t>
            </a:r>
            <a:r>
              <a:rPr sz="1550" b="1" spc="-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e</a:t>
            </a:r>
            <a:r>
              <a:rPr sz="1550" b="1" spc="-1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d</a:t>
            </a:r>
            <a:r>
              <a:rPr sz="1550" b="1" spc="-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i</a:t>
            </a:r>
            <a:r>
              <a:rPr sz="1550" b="1" spc="-1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c</a:t>
            </a:r>
            <a:r>
              <a:rPr sz="1550" b="1" spc="-20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t</a:t>
            </a:r>
            <a:r>
              <a:rPr sz="1550" b="1" spc="-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i</a:t>
            </a:r>
            <a:r>
              <a:rPr sz="1550" b="1" spc="-40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v</a:t>
            </a:r>
            <a:r>
              <a:rPr sz="1550" b="1" spc="-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e-an</a:t>
            </a:r>
            <a:r>
              <a:rPr sz="1550" b="1" spc="-1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aly</a:t>
            </a:r>
            <a:r>
              <a:rPr sz="1550" b="1" spc="-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ti</a:t>
            </a:r>
            <a:r>
              <a:rPr sz="1550" b="1" spc="-1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cs</a:t>
            </a:r>
            <a:r>
              <a:rPr sz="1550" b="1" spc="-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-</a:t>
            </a:r>
            <a:r>
              <a:rPr sz="1550" b="1" spc="-1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us</a:t>
            </a:r>
            <a:r>
              <a:rPr sz="1550" b="1" spc="-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i</a:t>
            </a:r>
            <a:r>
              <a:rPr sz="1550" b="1" spc="-1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ng</a:t>
            </a:r>
            <a:r>
              <a:rPr sz="1550" b="1" spc="-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-</a:t>
            </a:r>
            <a:r>
              <a:rPr sz="1550" b="1" spc="-10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r</a:t>
            </a:r>
            <a:r>
              <a:rPr sz="1550" b="1" spc="-5" dirty="0">
                <a:solidFill>
                  <a:srgbClr val="006FBF"/>
                </a:solidFill>
                <a:latin typeface="Arial"/>
                <a:cs typeface="Arial"/>
                <a:hlinkClick r:id="rId4"/>
              </a:rPr>
              <a:t>/</a:t>
            </a:r>
            <a:endParaRPr sz="15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01699" y="5035638"/>
            <a:ext cx="5309908" cy="15734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4620">
              <a:lnSpc>
                <a:spcPts val="1664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3950" spc="15" dirty="0">
                <a:latin typeface="Malgun Gothic"/>
                <a:cs typeface="Malgun Gothic"/>
              </a:rPr>
              <a:t>소프트웨어</a:t>
            </a:r>
            <a:r>
              <a:rPr sz="3950" spc="-300" dirty="0">
                <a:latin typeface="Malgun Gothic"/>
                <a:cs typeface="Malgun Gothic"/>
              </a:rPr>
              <a:t> </a:t>
            </a:r>
            <a:r>
              <a:rPr sz="3950" spc="-204" dirty="0"/>
              <a:t>V</a:t>
            </a:r>
            <a:r>
              <a:rPr sz="3950" dirty="0"/>
              <a:t>e</a:t>
            </a:r>
            <a:r>
              <a:rPr sz="3950" spc="5" dirty="0"/>
              <a:t>ndor</a:t>
            </a:r>
            <a:r>
              <a:rPr sz="3950" spc="15" dirty="0">
                <a:latin typeface="Malgun Gothic"/>
                <a:cs typeface="Malgun Gothic"/>
              </a:rPr>
              <a:t>의</a:t>
            </a:r>
            <a:r>
              <a:rPr sz="3950" spc="-290" dirty="0">
                <a:latin typeface="Malgun Gothic"/>
                <a:cs typeface="Malgun Gothic"/>
              </a:rPr>
              <a:t> </a:t>
            </a:r>
            <a:r>
              <a:rPr sz="3950" spc="10" dirty="0"/>
              <a:t>R</a:t>
            </a:r>
            <a:r>
              <a:rPr sz="3950" spc="5" dirty="0"/>
              <a:t> </a:t>
            </a:r>
            <a:r>
              <a:rPr sz="3950" spc="15" dirty="0">
                <a:latin typeface="Malgun Gothic"/>
                <a:cs typeface="Malgun Gothic"/>
              </a:rPr>
              <a:t>적용</a:t>
            </a:r>
            <a:endParaRPr sz="395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7051" y="1313800"/>
            <a:ext cx="8901430" cy="84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sz="2200" spc="6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O</a:t>
            </a:r>
            <a:r>
              <a:rPr sz="2200" b="1" spc="5" dirty="0">
                <a:latin typeface="Arial"/>
                <a:cs typeface="Arial"/>
              </a:rPr>
              <a:t>r</a:t>
            </a:r>
            <a:r>
              <a:rPr sz="2200" b="1" spc="-5" dirty="0">
                <a:latin typeface="Arial"/>
                <a:cs typeface="Arial"/>
              </a:rPr>
              <a:t>acle,</a:t>
            </a:r>
            <a:r>
              <a:rPr sz="2200" b="1" spc="-4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I</a:t>
            </a:r>
            <a:r>
              <a:rPr sz="2200" b="1" dirty="0">
                <a:latin typeface="Arial"/>
                <a:cs typeface="Arial"/>
              </a:rPr>
              <a:t>B</a:t>
            </a:r>
            <a:r>
              <a:rPr sz="2200" b="1" spc="-5" dirty="0">
                <a:latin typeface="Arial"/>
                <a:cs typeface="Arial"/>
              </a:rPr>
              <a:t>M</a:t>
            </a:r>
            <a:r>
              <a:rPr sz="2200" b="1" spc="5" dirty="0">
                <a:latin typeface="Malgun Gothic"/>
                <a:cs typeface="Malgun Gothic"/>
              </a:rPr>
              <a:t>의</a:t>
            </a:r>
            <a:r>
              <a:rPr sz="2200" b="1" spc="-165" dirty="0">
                <a:latin typeface="Malgun Gothic"/>
                <a:cs typeface="Malgun Gothic"/>
              </a:rPr>
              <a:t> </a:t>
            </a:r>
            <a:r>
              <a:rPr sz="2200" b="1" dirty="0">
                <a:latin typeface="Arial"/>
                <a:cs typeface="Arial"/>
              </a:rPr>
              <a:t>N</a:t>
            </a:r>
            <a:r>
              <a:rPr sz="2200" b="1" spc="-5" dirty="0">
                <a:latin typeface="Arial"/>
                <a:cs typeface="Arial"/>
              </a:rPr>
              <a:t>ete</a:t>
            </a:r>
            <a:r>
              <a:rPr sz="2200" b="1" dirty="0">
                <a:latin typeface="Arial"/>
                <a:cs typeface="Arial"/>
              </a:rPr>
              <a:t>zz</a:t>
            </a:r>
            <a:r>
              <a:rPr sz="2200" b="1" spc="-5" dirty="0">
                <a:latin typeface="Arial"/>
                <a:cs typeface="Arial"/>
              </a:rPr>
              <a:t>a,</a:t>
            </a:r>
            <a:r>
              <a:rPr sz="2200" b="1" dirty="0"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S</a:t>
            </a:r>
            <a:r>
              <a:rPr sz="2200" b="1" dirty="0">
                <a:latin typeface="Arial"/>
                <a:cs typeface="Arial"/>
              </a:rPr>
              <a:t>A</a:t>
            </a:r>
            <a:r>
              <a:rPr sz="2200" b="1" spc="5" dirty="0">
                <a:latin typeface="Arial"/>
                <a:cs typeface="Arial"/>
              </a:rPr>
              <a:t>P</a:t>
            </a:r>
            <a:r>
              <a:rPr sz="2200" b="1" spc="5" dirty="0">
                <a:latin typeface="Malgun Gothic"/>
                <a:cs typeface="Malgun Gothic"/>
              </a:rPr>
              <a:t>의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dirty="0">
                <a:latin typeface="Arial"/>
                <a:cs typeface="Arial"/>
              </a:rPr>
              <a:t>HANA</a:t>
            </a:r>
            <a:r>
              <a:rPr sz="2200" b="1" spc="-5" dirty="0">
                <a:latin typeface="Arial"/>
                <a:cs typeface="Arial"/>
              </a:rPr>
              <a:t>,</a:t>
            </a:r>
            <a:r>
              <a:rPr sz="2200" b="1" spc="1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Te</a:t>
            </a:r>
            <a:r>
              <a:rPr sz="2200" b="1" spc="5" dirty="0">
                <a:latin typeface="Arial"/>
                <a:cs typeface="Arial"/>
              </a:rPr>
              <a:t>r</a:t>
            </a:r>
            <a:r>
              <a:rPr sz="2200" b="1" spc="-5" dirty="0">
                <a:latin typeface="Arial"/>
                <a:cs typeface="Arial"/>
              </a:rPr>
              <a:t>adat</a:t>
            </a:r>
            <a:r>
              <a:rPr sz="2200" b="1" dirty="0">
                <a:latin typeface="Arial"/>
                <a:cs typeface="Arial"/>
              </a:rPr>
              <a:t>a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등에서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-5" dirty="0">
                <a:latin typeface="Arial"/>
                <a:cs typeface="Arial"/>
              </a:rPr>
              <a:t>in-</a:t>
            </a:r>
            <a:r>
              <a:rPr sz="2200" b="1" spc="10" dirty="0">
                <a:latin typeface="Arial"/>
                <a:cs typeface="Arial"/>
              </a:rPr>
              <a:t>m</a:t>
            </a:r>
            <a:r>
              <a:rPr sz="2200" b="1" spc="-5" dirty="0">
                <a:latin typeface="Arial"/>
                <a:cs typeface="Arial"/>
              </a:rPr>
              <a:t>e</a:t>
            </a:r>
            <a:r>
              <a:rPr sz="2200" b="1" spc="10" dirty="0">
                <a:latin typeface="Arial"/>
                <a:cs typeface="Arial"/>
              </a:rPr>
              <a:t>m</a:t>
            </a:r>
            <a:r>
              <a:rPr sz="2200" b="1" spc="-5" dirty="0">
                <a:latin typeface="Arial"/>
                <a:cs typeface="Arial"/>
              </a:rPr>
              <a:t>o</a:t>
            </a:r>
            <a:r>
              <a:rPr sz="2200" b="1" spc="5" dirty="0">
                <a:latin typeface="Arial"/>
                <a:cs typeface="Arial"/>
              </a:rPr>
              <a:t>r</a:t>
            </a:r>
            <a:r>
              <a:rPr sz="2200" b="1" dirty="0">
                <a:latin typeface="Arial"/>
                <a:cs typeface="Arial"/>
              </a:rPr>
              <a:t>y</a:t>
            </a:r>
            <a:endParaRPr sz="2200">
              <a:latin typeface="Arial"/>
              <a:cs typeface="Arial"/>
            </a:endParaRPr>
          </a:p>
          <a:p>
            <a:pPr marL="307975">
              <a:lnSpc>
                <a:spcPct val="100000"/>
              </a:lnSpc>
              <a:spcBef>
                <a:spcPts val="1330"/>
              </a:spcBef>
            </a:pPr>
            <a:r>
              <a:rPr sz="2200" b="1" spc="5" dirty="0">
                <a:latin typeface="Malgun Gothic"/>
                <a:cs typeface="Malgun Gothic"/>
              </a:rPr>
              <a:t>혹은</a:t>
            </a:r>
            <a:r>
              <a:rPr sz="2200" b="1" spc="-190" dirty="0">
                <a:latin typeface="Malgun Gothic"/>
                <a:cs typeface="Malgun Gothic"/>
              </a:rPr>
              <a:t> </a:t>
            </a:r>
            <a:r>
              <a:rPr sz="2200" b="1" spc="-5" dirty="0">
                <a:latin typeface="Arial"/>
                <a:cs typeface="Arial"/>
              </a:rPr>
              <a:t>in-databas</a:t>
            </a:r>
            <a:r>
              <a:rPr sz="2200" b="1" dirty="0">
                <a:latin typeface="Arial"/>
                <a:cs typeface="Arial"/>
              </a:rPr>
              <a:t>e</a:t>
            </a:r>
            <a:r>
              <a:rPr sz="2200" b="1" spc="30" dirty="0">
                <a:latin typeface="Arial"/>
                <a:cs typeface="Arial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분석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엔진으로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dirty="0">
                <a:latin typeface="Arial"/>
                <a:cs typeface="Arial"/>
              </a:rPr>
              <a:t>R</a:t>
            </a:r>
            <a:r>
              <a:rPr sz="2200" b="1" spc="5" dirty="0">
                <a:latin typeface="Malgun Gothic"/>
                <a:cs typeface="Malgun Gothic"/>
              </a:rPr>
              <a:t>을</a:t>
            </a:r>
            <a:r>
              <a:rPr sz="2200" b="1" spc="-16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적용함</a:t>
            </a:r>
            <a:endParaRPr sz="22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2540" y="2589402"/>
            <a:ext cx="3965676" cy="21065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45963" y="3221520"/>
            <a:ext cx="4600498" cy="18141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0202" y="4536020"/>
            <a:ext cx="4203166" cy="499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45963" y="5035638"/>
            <a:ext cx="4600498" cy="799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0202" y="5035638"/>
            <a:ext cx="4203166" cy="21309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4620">
              <a:lnSpc>
                <a:spcPts val="1664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20109" y="2330462"/>
            <a:ext cx="5827496" cy="187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3950" spc="15" dirty="0">
                <a:latin typeface="Malgun Gothic"/>
                <a:cs typeface="Malgun Gothic"/>
              </a:rPr>
              <a:t>통계</a:t>
            </a:r>
            <a:r>
              <a:rPr sz="3950" spc="-300" dirty="0">
                <a:latin typeface="Malgun Gothic"/>
                <a:cs typeface="Malgun Gothic"/>
              </a:rPr>
              <a:t> </a:t>
            </a:r>
            <a:r>
              <a:rPr sz="3950" spc="15" dirty="0">
                <a:latin typeface="Malgun Gothic"/>
                <a:cs typeface="Malgun Gothic"/>
              </a:rPr>
              <a:t>소프트웨어</a:t>
            </a:r>
            <a:r>
              <a:rPr sz="3950" spc="-290" dirty="0">
                <a:latin typeface="Malgun Gothic"/>
                <a:cs typeface="Malgun Gothic"/>
              </a:rPr>
              <a:t> </a:t>
            </a:r>
            <a:r>
              <a:rPr sz="3950" spc="-204" dirty="0"/>
              <a:t>V</a:t>
            </a:r>
            <a:r>
              <a:rPr sz="3950" dirty="0"/>
              <a:t>e</a:t>
            </a:r>
            <a:r>
              <a:rPr sz="3950" spc="5" dirty="0"/>
              <a:t>ndor</a:t>
            </a:r>
            <a:r>
              <a:rPr sz="3950" spc="15" dirty="0">
                <a:latin typeface="Malgun Gothic"/>
                <a:cs typeface="Malgun Gothic"/>
              </a:rPr>
              <a:t>의</a:t>
            </a:r>
            <a:r>
              <a:rPr sz="3950" spc="-290" dirty="0">
                <a:latin typeface="Malgun Gothic"/>
                <a:cs typeface="Malgun Gothic"/>
              </a:rPr>
              <a:t> </a:t>
            </a:r>
            <a:r>
              <a:rPr sz="3950" spc="10" dirty="0"/>
              <a:t>R</a:t>
            </a:r>
            <a:r>
              <a:rPr sz="3950" spc="5" dirty="0"/>
              <a:t> </a:t>
            </a:r>
            <a:r>
              <a:rPr sz="3950" spc="15" dirty="0">
                <a:latin typeface="Malgun Gothic"/>
                <a:cs typeface="Malgun Gothic"/>
              </a:rPr>
              <a:t>적용</a:t>
            </a:r>
            <a:endParaRPr sz="395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7051" y="1144819"/>
            <a:ext cx="8623935" cy="1016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7975" marR="5080" indent="-295910">
              <a:lnSpc>
                <a:spcPct val="150400"/>
              </a:lnSpc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sz="2200" spc="6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S</a:t>
            </a:r>
            <a:r>
              <a:rPr sz="2200" b="1" dirty="0">
                <a:latin typeface="Arial"/>
                <a:cs typeface="Arial"/>
              </a:rPr>
              <a:t>A</a:t>
            </a:r>
            <a:r>
              <a:rPr sz="2200" b="1" spc="5" dirty="0">
                <a:latin typeface="Arial"/>
                <a:cs typeface="Arial"/>
              </a:rPr>
              <a:t>S</a:t>
            </a:r>
            <a:r>
              <a:rPr sz="2200" b="1" spc="5" dirty="0">
                <a:latin typeface="Malgun Gothic"/>
                <a:cs typeface="Malgun Gothic"/>
              </a:rPr>
              <a:t>나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Arial"/>
                <a:cs typeface="Arial"/>
              </a:rPr>
              <a:t>SPS</a:t>
            </a:r>
            <a:r>
              <a:rPr sz="2200" b="1" dirty="0">
                <a:latin typeface="Arial"/>
                <a:cs typeface="Arial"/>
              </a:rPr>
              <a:t>S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등의</a:t>
            </a:r>
            <a:r>
              <a:rPr sz="2200" b="1" spc="-16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통계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소프트웨어에서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dirty="0">
                <a:latin typeface="Arial"/>
                <a:cs typeface="Arial"/>
              </a:rPr>
              <a:t>R</a:t>
            </a:r>
            <a:r>
              <a:rPr sz="2200" b="1" spc="5" dirty="0">
                <a:latin typeface="Malgun Gothic"/>
                <a:cs typeface="Malgun Gothic"/>
              </a:rPr>
              <a:t>과의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연동을</a:t>
            </a:r>
            <a:r>
              <a:rPr sz="2200" b="1" spc="-16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통해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새로운</a:t>
            </a:r>
            <a:r>
              <a:rPr sz="2200" b="1" dirty="0">
                <a:latin typeface="Malgun Gothic"/>
                <a:cs typeface="Malgun Gothic"/>
              </a:rPr>
              <a:t> 분석</a:t>
            </a:r>
            <a:r>
              <a:rPr sz="2200" b="1" spc="-190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방법을</a:t>
            </a:r>
            <a:r>
              <a:rPr sz="2200" b="1" spc="-16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제공</a:t>
            </a:r>
            <a:endParaRPr sz="22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77606" y="2525433"/>
            <a:ext cx="6127394" cy="2510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68753" y="2965627"/>
            <a:ext cx="5168328" cy="20700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20109" y="2517813"/>
            <a:ext cx="5827496" cy="2517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77606" y="5035638"/>
            <a:ext cx="6127394" cy="944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8753" y="5035638"/>
            <a:ext cx="5168328" cy="15643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20109" y="5035638"/>
            <a:ext cx="5827496" cy="14302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50581" y="6304857"/>
            <a:ext cx="882650" cy="247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b="1" spc="-5" dirty="0">
                <a:latin typeface="Arial"/>
                <a:cs typeface="Arial"/>
              </a:rPr>
              <a:t>S</a:t>
            </a:r>
            <a:r>
              <a:rPr sz="1550" b="1" spc="-45" dirty="0">
                <a:latin typeface="Arial"/>
                <a:cs typeface="Arial"/>
              </a:rPr>
              <a:t>A</a:t>
            </a:r>
            <a:r>
              <a:rPr sz="1550" b="1" spc="-5" dirty="0">
                <a:latin typeface="Arial"/>
                <a:cs typeface="Arial"/>
              </a:rPr>
              <a:t>S/J</a:t>
            </a:r>
            <a:r>
              <a:rPr sz="1550" b="1" spc="-15" dirty="0">
                <a:latin typeface="Arial"/>
                <a:cs typeface="Arial"/>
              </a:rPr>
              <a:t>M</a:t>
            </a:r>
            <a:r>
              <a:rPr sz="1550" b="1" spc="-5" dirty="0">
                <a:latin typeface="Arial"/>
                <a:cs typeface="Arial"/>
              </a:rPr>
              <a:t>P</a:t>
            </a:r>
            <a:endParaRPr sz="155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4620">
              <a:lnSpc>
                <a:spcPts val="1664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3950" spc="10" dirty="0"/>
              <a:t>SPS</a:t>
            </a:r>
            <a:r>
              <a:rPr sz="3950" spc="5" dirty="0"/>
              <a:t>S</a:t>
            </a:r>
            <a:r>
              <a:rPr sz="3950" spc="-15" dirty="0"/>
              <a:t> </a:t>
            </a:r>
            <a:r>
              <a:rPr sz="3950" dirty="0"/>
              <a:t>wit</a:t>
            </a:r>
            <a:r>
              <a:rPr sz="3950" spc="5" dirty="0"/>
              <a:t>h</a:t>
            </a:r>
            <a:r>
              <a:rPr sz="3950" spc="15" dirty="0"/>
              <a:t> </a:t>
            </a:r>
            <a:r>
              <a:rPr sz="3950" spc="10" dirty="0"/>
              <a:t>R</a:t>
            </a:r>
            <a:endParaRPr sz="3950"/>
          </a:p>
        </p:txBody>
      </p:sp>
      <p:sp>
        <p:nvSpPr>
          <p:cNvPr id="3" name="object 3"/>
          <p:cNvSpPr/>
          <p:nvPr/>
        </p:nvSpPr>
        <p:spPr>
          <a:xfrm>
            <a:off x="304469" y="2517813"/>
            <a:ext cx="10070465" cy="2518410"/>
          </a:xfrm>
          <a:custGeom>
            <a:avLst/>
            <a:gdLst/>
            <a:ahLst/>
            <a:cxnLst/>
            <a:rect l="l" t="t" r="r" b="b"/>
            <a:pathLst>
              <a:path w="10070465" h="2518410">
                <a:moveTo>
                  <a:pt x="0" y="0"/>
                </a:moveTo>
                <a:lnTo>
                  <a:pt x="10070236" y="0"/>
                </a:lnTo>
                <a:lnTo>
                  <a:pt x="10070236" y="2517825"/>
                </a:lnTo>
                <a:lnTo>
                  <a:pt x="0" y="25178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18585" y="4762982"/>
            <a:ext cx="6399898" cy="272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12502" y="4756899"/>
            <a:ext cx="6412064" cy="278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12502" y="4756899"/>
            <a:ext cx="6412230" cy="278765"/>
          </a:xfrm>
          <a:custGeom>
            <a:avLst/>
            <a:gdLst/>
            <a:ahLst/>
            <a:cxnLst/>
            <a:rect l="l" t="t" r="r" b="b"/>
            <a:pathLst>
              <a:path w="6412230" h="278764">
                <a:moveTo>
                  <a:pt x="6409029" y="0"/>
                </a:moveTo>
                <a:lnTo>
                  <a:pt x="3048" y="0"/>
                </a:lnTo>
                <a:lnTo>
                  <a:pt x="0" y="3035"/>
                </a:lnTo>
                <a:lnTo>
                  <a:pt x="0" y="278739"/>
                </a:lnTo>
                <a:lnTo>
                  <a:pt x="10655" y="278739"/>
                </a:lnTo>
                <a:lnTo>
                  <a:pt x="10655" y="10655"/>
                </a:lnTo>
                <a:lnTo>
                  <a:pt x="6083" y="10655"/>
                </a:lnTo>
                <a:lnTo>
                  <a:pt x="10655" y="6083"/>
                </a:lnTo>
                <a:lnTo>
                  <a:pt x="6412064" y="6083"/>
                </a:lnTo>
                <a:lnTo>
                  <a:pt x="6412064" y="3035"/>
                </a:lnTo>
                <a:lnTo>
                  <a:pt x="6409029" y="0"/>
                </a:lnTo>
                <a:close/>
              </a:path>
              <a:path w="6412230" h="278764">
                <a:moveTo>
                  <a:pt x="6401409" y="6083"/>
                </a:moveTo>
                <a:lnTo>
                  <a:pt x="6401409" y="278739"/>
                </a:lnTo>
                <a:lnTo>
                  <a:pt x="6412064" y="278739"/>
                </a:lnTo>
                <a:lnTo>
                  <a:pt x="6412064" y="10655"/>
                </a:lnTo>
                <a:lnTo>
                  <a:pt x="6405981" y="10655"/>
                </a:lnTo>
                <a:lnTo>
                  <a:pt x="6401409" y="6083"/>
                </a:lnTo>
                <a:close/>
              </a:path>
              <a:path w="6412230" h="278764">
                <a:moveTo>
                  <a:pt x="10655" y="6083"/>
                </a:moveTo>
                <a:lnTo>
                  <a:pt x="6083" y="10655"/>
                </a:lnTo>
                <a:lnTo>
                  <a:pt x="10655" y="10655"/>
                </a:lnTo>
                <a:lnTo>
                  <a:pt x="10655" y="6083"/>
                </a:lnTo>
                <a:close/>
              </a:path>
              <a:path w="6412230" h="278764">
                <a:moveTo>
                  <a:pt x="6401409" y="6083"/>
                </a:moveTo>
                <a:lnTo>
                  <a:pt x="10655" y="6083"/>
                </a:lnTo>
                <a:lnTo>
                  <a:pt x="10655" y="10655"/>
                </a:lnTo>
                <a:lnTo>
                  <a:pt x="6401409" y="10655"/>
                </a:lnTo>
                <a:lnTo>
                  <a:pt x="6401409" y="6083"/>
                </a:lnTo>
                <a:close/>
              </a:path>
              <a:path w="6412230" h="278764">
                <a:moveTo>
                  <a:pt x="6412064" y="6083"/>
                </a:moveTo>
                <a:lnTo>
                  <a:pt x="6401409" y="6083"/>
                </a:lnTo>
                <a:lnTo>
                  <a:pt x="6405981" y="10655"/>
                </a:lnTo>
                <a:lnTo>
                  <a:pt x="6412064" y="10655"/>
                </a:lnTo>
                <a:lnTo>
                  <a:pt x="6412064" y="6083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0858" y="5152923"/>
            <a:ext cx="1692833" cy="16435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28125" y="5035638"/>
            <a:ext cx="7596441" cy="1861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25077" y="5035638"/>
            <a:ext cx="7599680" cy="1861820"/>
          </a:xfrm>
          <a:custGeom>
            <a:avLst/>
            <a:gdLst/>
            <a:ahLst/>
            <a:cxnLst/>
            <a:rect l="l" t="t" r="r" b="b"/>
            <a:pathLst>
              <a:path w="7599680" h="1861820">
                <a:moveTo>
                  <a:pt x="1198079" y="613841"/>
                </a:moveTo>
                <a:lnTo>
                  <a:pt x="1187424" y="613841"/>
                </a:lnTo>
                <a:lnTo>
                  <a:pt x="1193507" y="618413"/>
                </a:lnTo>
                <a:lnTo>
                  <a:pt x="1187424" y="618850"/>
                </a:lnTo>
                <a:lnTo>
                  <a:pt x="1187424" y="1858276"/>
                </a:lnTo>
                <a:lnTo>
                  <a:pt x="1190472" y="1861324"/>
                </a:lnTo>
                <a:lnTo>
                  <a:pt x="7596454" y="1861324"/>
                </a:lnTo>
                <a:lnTo>
                  <a:pt x="7599489" y="1858276"/>
                </a:lnTo>
                <a:lnTo>
                  <a:pt x="7599489" y="1855228"/>
                </a:lnTo>
                <a:lnTo>
                  <a:pt x="1198079" y="1855228"/>
                </a:lnTo>
                <a:lnTo>
                  <a:pt x="1193507" y="1850656"/>
                </a:lnTo>
                <a:lnTo>
                  <a:pt x="1198079" y="1850656"/>
                </a:lnTo>
                <a:lnTo>
                  <a:pt x="1198079" y="613841"/>
                </a:lnTo>
                <a:close/>
              </a:path>
              <a:path w="7599680" h="1861820">
                <a:moveTo>
                  <a:pt x="1198079" y="1850656"/>
                </a:moveTo>
                <a:lnTo>
                  <a:pt x="1193507" y="1850656"/>
                </a:lnTo>
                <a:lnTo>
                  <a:pt x="1198079" y="1855228"/>
                </a:lnTo>
                <a:lnTo>
                  <a:pt x="1198079" y="1850656"/>
                </a:lnTo>
                <a:close/>
              </a:path>
              <a:path w="7599680" h="1861820">
                <a:moveTo>
                  <a:pt x="7588834" y="1850656"/>
                </a:moveTo>
                <a:lnTo>
                  <a:pt x="1198079" y="1850656"/>
                </a:lnTo>
                <a:lnTo>
                  <a:pt x="1198079" y="1855228"/>
                </a:lnTo>
                <a:lnTo>
                  <a:pt x="7588834" y="1855228"/>
                </a:lnTo>
                <a:lnTo>
                  <a:pt x="7588834" y="1850656"/>
                </a:lnTo>
                <a:close/>
              </a:path>
              <a:path w="7599680" h="1861820">
                <a:moveTo>
                  <a:pt x="7599489" y="0"/>
                </a:moveTo>
                <a:lnTo>
                  <a:pt x="7588834" y="0"/>
                </a:lnTo>
                <a:lnTo>
                  <a:pt x="7588834" y="1855228"/>
                </a:lnTo>
                <a:lnTo>
                  <a:pt x="7593406" y="1850656"/>
                </a:lnTo>
                <a:lnTo>
                  <a:pt x="7599489" y="1850656"/>
                </a:lnTo>
                <a:lnTo>
                  <a:pt x="7599489" y="0"/>
                </a:lnTo>
                <a:close/>
              </a:path>
              <a:path w="7599680" h="1861820">
                <a:moveTo>
                  <a:pt x="7599489" y="1850656"/>
                </a:moveTo>
                <a:lnTo>
                  <a:pt x="7593406" y="1850656"/>
                </a:lnTo>
                <a:lnTo>
                  <a:pt x="7588834" y="1855228"/>
                </a:lnTo>
                <a:lnTo>
                  <a:pt x="7599489" y="1855228"/>
                </a:lnTo>
                <a:lnTo>
                  <a:pt x="7599489" y="1850656"/>
                </a:lnTo>
                <a:close/>
              </a:path>
              <a:path w="7599680" h="1861820">
                <a:moveTo>
                  <a:pt x="1187424" y="79256"/>
                </a:moveTo>
                <a:lnTo>
                  <a:pt x="3048" y="694563"/>
                </a:lnTo>
                <a:lnTo>
                  <a:pt x="1524" y="694563"/>
                </a:lnTo>
                <a:lnTo>
                  <a:pt x="0" y="697611"/>
                </a:lnTo>
                <a:lnTo>
                  <a:pt x="1524" y="700658"/>
                </a:lnTo>
                <a:lnTo>
                  <a:pt x="1524" y="702182"/>
                </a:lnTo>
                <a:lnTo>
                  <a:pt x="4572" y="703707"/>
                </a:lnTo>
                <a:lnTo>
                  <a:pt x="6096" y="703707"/>
                </a:lnTo>
                <a:lnTo>
                  <a:pt x="9070" y="703493"/>
                </a:lnTo>
                <a:lnTo>
                  <a:pt x="6096" y="693038"/>
                </a:lnTo>
                <a:lnTo>
                  <a:pt x="33333" y="691117"/>
                </a:lnTo>
                <a:lnTo>
                  <a:pt x="1195031" y="86817"/>
                </a:lnTo>
                <a:lnTo>
                  <a:pt x="1198079" y="85293"/>
                </a:lnTo>
                <a:lnTo>
                  <a:pt x="1198079" y="82245"/>
                </a:lnTo>
                <a:lnTo>
                  <a:pt x="1187424" y="82245"/>
                </a:lnTo>
                <a:lnTo>
                  <a:pt x="1187424" y="79256"/>
                </a:lnTo>
                <a:close/>
              </a:path>
              <a:path w="7599680" h="1861820">
                <a:moveTo>
                  <a:pt x="9617" y="703454"/>
                </a:moveTo>
                <a:lnTo>
                  <a:pt x="9070" y="703493"/>
                </a:lnTo>
                <a:lnTo>
                  <a:pt x="9131" y="703707"/>
                </a:lnTo>
                <a:lnTo>
                  <a:pt x="9617" y="703454"/>
                </a:lnTo>
                <a:close/>
              </a:path>
              <a:path w="7599680" h="1861820">
                <a:moveTo>
                  <a:pt x="33333" y="691117"/>
                </a:moveTo>
                <a:lnTo>
                  <a:pt x="6096" y="693038"/>
                </a:lnTo>
                <a:lnTo>
                  <a:pt x="9070" y="703493"/>
                </a:lnTo>
                <a:lnTo>
                  <a:pt x="9617" y="703454"/>
                </a:lnTo>
                <a:lnTo>
                  <a:pt x="33333" y="691117"/>
                </a:lnTo>
                <a:close/>
              </a:path>
              <a:path w="7599680" h="1861820">
                <a:moveTo>
                  <a:pt x="1195031" y="609269"/>
                </a:moveTo>
                <a:lnTo>
                  <a:pt x="1193507" y="609269"/>
                </a:lnTo>
                <a:lnTo>
                  <a:pt x="33333" y="691117"/>
                </a:lnTo>
                <a:lnTo>
                  <a:pt x="9617" y="703454"/>
                </a:lnTo>
                <a:lnTo>
                  <a:pt x="1187424" y="618850"/>
                </a:lnTo>
                <a:lnTo>
                  <a:pt x="1187424" y="613841"/>
                </a:lnTo>
                <a:lnTo>
                  <a:pt x="1198079" y="613841"/>
                </a:lnTo>
                <a:lnTo>
                  <a:pt x="1198079" y="610793"/>
                </a:lnTo>
                <a:lnTo>
                  <a:pt x="1196555" y="610793"/>
                </a:lnTo>
                <a:lnTo>
                  <a:pt x="1195031" y="609269"/>
                </a:lnTo>
                <a:close/>
              </a:path>
              <a:path w="7599680" h="1861820">
                <a:moveTo>
                  <a:pt x="1187424" y="613841"/>
                </a:moveTo>
                <a:lnTo>
                  <a:pt x="1187424" y="618850"/>
                </a:lnTo>
                <a:lnTo>
                  <a:pt x="1193507" y="618413"/>
                </a:lnTo>
                <a:lnTo>
                  <a:pt x="1187424" y="613841"/>
                </a:lnTo>
                <a:close/>
              </a:path>
              <a:path w="7599680" h="1861820">
                <a:moveTo>
                  <a:pt x="1190472" y="77673"/>
                </a:moveTo>
                <a:lnTo>
                  <a:pt x="1187424" y="79256"/>
                </a:lnTo>
                <a:lnTo>
                  <a:pt x="1187424" y="82245"/>
                </a:lnTo>
                <a:lnTo>
                  <a:pt x="1190472" y="77673"/>
                </a:lnTo>
                <a:close/>
              </a:path>
              <a:path w="7599680" h="1861820">
                <a:moveTo>
                  <a:pt x="1198079" y="77673"/>
                </a:moveTo>
                <a:lnTo>
                  <a:pt x="1190472" y="77673"/>
                </a:lnTo>
                <a:lnTo>
                  <a:pt x="1187424" y="82245"/>
                </a:lnTo>
                <a:lnTo>
                  <a:pt x="1198079" y="82245"/>
                </a:lnTo>
                <a:lnTo>
                  <a:pt x="1198079" y="77673"/>
                </a:lnTo>
                <a:close/>
              </a:path>
              <a:path w="7599680" h="1861820">
                <a:moveTo>
                  <a:pt x="1198079" y="0"/>
                </a:moveTo>
                <a:lnTo>
                  <a:pt x="1187424" y="0"/>
                </a:lnTo>
                <a:lnTo>
                  <a:pt x="1187424" y="79256"/>
                </a:lnTo>
                <a:lnTo>
                  <a:pt x="1190472" y="77673"/>
                </a:lnTo>
                <a:lnTo>
                  <a:pt x="1198079" y="77673"/>
                </a:lnTo>
                <a:lnTo>
                  <a:pt x="1198079" y="0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57200" y="1225042"/>
            <a:ext cx="9011285" cy="5454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sz="2200" spc="6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왜</a:t>
            </a:r>
            <a:r>
              <a:rPr sz="2200" spc="-2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SPSS</a:t>
            </a:r>
            <a:r>
              <a:rPr sz="2200" spc="5" dirty="0">
                <a:latin typeface="Malgun Gothic"/>
                <a:cs typeface="Malgun Gothic"/>
              </a:rPr>
              <a:t>에서는</a:t>
            </a:r>
            <a:r>
              <a:rPr sz="2200" spc="-10" dirty="0">
                <a:latin typeface="Malgun Gothic"/>
                <a:cs typeface="Malgun Gothic"/>
              </a:rPr>
              <a:t> </a:t>
            </a:r>
            <a:r>
              <a:rPr sz="2200" spc="-5" dirty="0">
                <a:latin typeface="Malgun Gothic"/>
                <a:cs typeface="Malgun Gothic"/>
              </a:rPr>
              <a:t>R</a:t>
            </a:r>
            <a:r>
              <a:rPr sz="2200" spc="5" dirty="0">
                <a:latin typeface="Malgun Gothic"/>
                <a:cs typeface="Malgun Gothic"/>
              </a:rPr>
              <a:t>이</a:t>
            </a:r>
            <a:r>
              <a:rPr sz="2200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필요한가</a:t>
            </a:r>
            <a:r>
              <a:rPr sz="2200" dirty="0">
                <a:latin typeface="Malgun Gothic"/>
                <a:cs typeface="Malgun Gothic"/>
              </a:rPr>
              <a:t>?</a:t>
            </a: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516255">
              <a:lnSpc>
                <a:spcPct val="100000"/>
              </a:lnSpc>
              <a:tabLst>
                <a:tab pos="811530" algn="l"/>
              </a:tabLst>
            </a:pPr>
            <a:r>
              <a:rPr sz="1750" spc="5" dirty="0">
                <a:solidFill>
                  <a:srgbClr val="FF3300"/>
                </a:solidFill>
                <a:latin typeface="Malgun Gothic"/>
                <a:cs typeface="Malgun Gothic"/>
              </a:rPr>
              <a:t>-	</a:t>
            </a:r>
            <a:r>
              <a:rPr sz="1750" spc="10" dirty="0">
                <a:latin typeface="Malgun Gothic"/>
                <a:cs typeface="Malgun Gothic"/>
              </a:rPr>
              <a:t>가장</a:t>
            </a:r>
            <a:r>
              <a:rPr sz="1750" spc="-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최신의</a:t>
            </a:r>
            <a:r>
              <a:rPr sz="1750" spc="5" dirty="0">
                <a:latin typeface="Malgun Gothic"/>
                <a:cs typeface="Malgun Gothic"/>
              </a:rPr>
              <a:t>…</a:t>
            </a:r>
            <a:r>
              <a:rPr sz="1750" spc="10" dirty="0">
                <a:latin typeface="Malgun Gothic"/>
                <a:cs typeface="Malgun Gothic"/>
              </a:rPr>
              <a:t> 가장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많은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알고리즘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보유</a:t>
            </a:r>
            <a:endParaRPr sz="1750" dirty="0">
              <a:latin typeface="Malgun Gothic"/>
              <a:cs typeface="Malgun Gothic"/>
            </a:endParaRPr>
          </a:p>
          <a:p>
            <a:pPr marL="811530" marR="5080" indent="-295910">
              <a:lnSpc>
                <a:spcPct val="131400"/>
              </a:lnSpc>
              <a:spcBef>
                <a:spcPts val="1315"/>
              </a:spcBef>
              <a:tabLst>
                <a:tab pos="811530" algn="l"/>
              </a:tabLst>
            </a:pPr>
            <a:r>
              <a:rPr sz="1750" spc="5" dirty="0">
                <a:solidFill>
                  <a:srgbClr val="FF3300"/>
                </a:solidFill>
                <a:latin typeface="Malgun Gothic"/>
                <a:cs typeface="Malgun Gothic"/>
              </a:rPr>
              <a:t>-	</a:t>
            </a:r>
            <a:r>
              <a:rPr sz="1750" spc="10" dirty="0">
                <a:latin typeface="Malgun Gothic"/>
                <a:cs typeface="Malgun Gothic"/>
              </a:rPr>
              <a:t>오픈</a:t>
            </a:r>
            <a:r>
              <a:rPr sz="1750" spc="-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소스의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강점으로</a:t>
            </a:r>
            <a:r>
              <a:rPr sz="1750" dirty="0">
                <a:latin typeface="Malgun Gothic"/>
                <a:cs typeface="Malgun Gothic"/>
              </a:rPr>
              <a:t>,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매우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희귀한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분석이나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다양한</a:t>
            </a:r>
            <a:r>
              <a:rPr sz="1750" spc="1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최신의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알고리즘이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R을 통해서</a:t>
            </a:r>
            <a:r>
              <a:rPr sz="1750" dirty="0">
                <a:latin typeface="Malgun Gothic"/>
                <a:cs typeface="Malgun Gothic"/>
              </a:rPr>
              <a:t>,</a:t>
            </a:r>
            <a:r>
              <a:rPr sz="1750" spc="-10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자유롭게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공급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배포되고</a:t>
            </a:r>
            <a:r>
              <a:rPr sz="1750" spc="1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있음</a:t>
            </a:r>
            <a:r>
              <a:rPr sz="1750" dirty="0">
                <a:latin typeface="Malgun Gothic"/>
                <a:cs typeface="Malgun Gothic"/>
              </a:rPr>
              <a:t>.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dirty="0">
                <a:latin typeface="Malgun Gothic"/>
                <a:cs typeface="Malgun Gothic"/>
              </a:rPr>
              <a:t>(</a:t>
            </a:r>
            <a:r>
              <a:rPr sz="1750" spc="10" dirty="0">
                <a:latin typeface="Malgun Gothic"/>
                <a:cs typeface="Malgun Gothic"/>
              </a:rPr>
              <a:t>일반</a:t>
            </a:r>
            <a:r>
              <a:rPr sz="1750" spc="-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상용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통계패키지가</a:t>
            </a:r>
            <a:r>
              <a:rPr sz="1750" spc="1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접근이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어려운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점</a:t>
            </a:r>
            <a:r>
              <a:rPr sz="1750" dirty="0">
                <a:latin typeface="Malgun Gothic"/>
                <a:cs typeface="Malgun Gothic"/>
              </a:rPr>
              <a:t>)</a:t>
            </a:r>
          </a:p>
          <a:p>
            <a:pPr marL="307975" marR="482600" indent="-295910">
              <a:lnSpc>
                <a:spcPct val="130400"/>
              </a:lnSpc>
              <a:spcBef>
                <a:spcPts val="1230"/>
              </a:spcBef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sz="2200" spc="6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00" dirty="0">
                <a:latin typeface="Malgun Gothic"/>
                <a:cs typeface="Malgun Gothic"/>
              </a:rPr>
              <a:t>SPSS</a:t>
            </a:r>
            <a:r>
              <a:rPr sz="2200" spc="-20" dirty="0">
                <a:latin typeface="Malgun Gothic"/>
                <a:cs typeface="Malgun Gothic"/>
              </a:rPr>
              <a:t> </a:t>
            </a:r>
            <a:r>
              <a:rPr sz="2200" dirty="0">
                <a:latin typeface="Malgun Gothic"/>
                <a:cs typeface="Malgun Gothic"/>
              </a:rPr>
              <a:t>S</a:t>
            </a:r>
            <a:r>
              <a:rPr sz="2200" spc="-10" dirty="0">
                <a:latin typeface="Malgun Gothic"/>
                <a:cs typeface="Malgun Gothic"/>
              </a:rPr>
              <a:t>t</a:t>
            </a:r>
            <a:r>
              <a:rPr sz="2200" dirty="0">
                <a:latin typeface="Malgun Gothic"/>
                <a:cs typeface="Malgun Gothic"/>
              </a:rPr>
              <a:t>a</a:t>
            </a:r>
            <a:r>
              <a:rPr sz="2200" spc="-10" dirty="0">
                <a:latin typeface="Malgun Gothic"/>
                <a:cs typeface="Malgun Gothic"/>
              </a:rPr>
              <a:t>t</a:t>
            </a:r>
            <a:r>
              <a:rPr sz="2200" spc="-5" dirty="0">
                <a:latin typeface="Malgun Gothic"/>
                <a:cs typeface="Malgun Gothic"/>
              </a:rPr>
              <a:t>i</a:t>
            </a:r>
            <a:r>
              <a:rPr sz="2200" dirty="0">
                <a:latin typeface="Malgun Gothic"/>
                <a:cs typeface="Malgun Gothic"/>
              </a:rPr>
              <a:t>s</a:t>
            </a:r>
            <a:r>
              <a:rPr sz="2200" spc="-10" dirty="0">
                <a:latin typeface="Malgun Gothic"/>
                <a:cs typeface="Malgun Gothic"/>
              </a:rPr>
              <a:t>t</a:t>
            </a:r>
            <a:r>
              <a:rPr sz="2200" spc="-5" dirty="0">
                <a:latin typeface="Malgun Gothic"/>
                <a:cs typeface="Malgun Gothic"/>
              </a:rPr>
              <a:t>i</a:t>
            </a:r>
            <a:r>
              <a:rPr sz="2200" dirty="0">
                <a:latin typeface="Malgun Gothic"/>
                <a:cs typeface="Malgun Gothic"/>
              </a:rPr>
              <a:t>cs</a:t>
            </a:r>
            <a:r>
              <a:rPr sz="2200" spc="-20" dirty="0">
                <a:latin typeface="Malgun Gothic"/>
                <a:cs typeface="Malgun Gothic"/>
              </a:rPr>
              <a:t> </a:t>
            </a:r>
            <a:r>
              <a:rPr sz="2200" spc="-5" dirty="0">
                <a:latin typeface="Malgun Gothic"/>
                <a:cs typeface="Malgun Gothic"/>
              </a:rPr>
              <a:t>17</a:t>
            </a:r>
            <a:r>
              <a:rPr sz="2200" spc="5" dirty="0">
                <a:latin typeface="Malgun Gothic"/>
                <a:cs typeface="Malgun Gothic"/>
              </a:rPr>
              <a:t>버전</a:t>
            </a:r>
            <a:r>
              <a:rPr sz="2200" spc="-5" dirty="0">
                <a:latin typeface="Malgun Gothic"/>
                <a:cs typeface="Malgun Gothic"/>
              </a:rPr>
              <a:t>(</a:t>
            </a:r>
            <a:r>
              <a:rPr sz="2200" spc="5" dirty="0">
                <a:latin typeface="Malgun Gothic"/>
                <a:cs typeface="Malgun Gothic"/>
              </a:rPr>
              <a:t>권장은</a:t>
            </a:r>
            <a:r>
              <a:rPr sz="2200" spc="-10" dirty="0">
                <a:latin typeface="Malgun Gothic"/>
                <a:cs typeface="Malgun Gothic"/>
              </a:rPr>
              <a:t> </a:t>
            </a:r>
            <a:r>
              <a:rPr sz="2200" spc="-5" dirty="0">
                <a:latin typeface="Malgun Gothic"/>
                <a:cs typeface="Malgun Gothic"/>
              </a:rPr>
              <a:t>1</a:t>
            </a:r>
            <a:r>
              <a:rPr sz="2200" dirty="0">
                <a:latin typeface="Malgun Gothic"/>
                <a:cs typeface="Malgun Gothic"/>
              </a:rPr>
              <a:t>8 </a:t>
            </a:r>
            <a:r>
              <a:rPr sz="2200" spc="5" dirty="0">
                <a:latin typeface="Malgun Gothic"/>
                <a:cs typeface="Malgun Gothic"/>
              </a:rPr>
              <a:t>이후</a:t>
            </a:r>
            <a:r>
              <a:rPr sz="2200" spc="-5" dirty="0">
                <a:latin typeface="Malgun Gothic"/>
                <a:cs typeface="Malgun Gothic"/>
              </a:rPr>
              <a:t>)</a:t>
            </a:r>
            <a:r>
              <a:rPr sz="2200" spc="-10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이후</a:t>
            </a:r>
            <a:r>
              <a:rPr sz="2200" dirty="0">
                <a:latin typeface="Malgun Gothic"/>
                <a:cs typeface="Malgun Gothic"/>
              </a:rPr>
              <a:t> </a:t>
            </a:r>
            <a:r>
              <a:rPr sz="2200" spc="-5" dirty="0">
                <a:latin typeface="Malgun Gothic"/>
                <a:cs typeface="Malgun Gothic"/>
              </a:rPr>
              <a:t>R</a:t>
            </a:r>
            <a:r>
              <a:rPr sz="2200" spc="5" dirty="0">
                <a:latin typeface="Malgun Gothic"/>
                <a:cs typeface="Malgun Gothic"/>
              </a:rPr>
              <a:t>과의</a:t>
            </a:r>
            <a:r>
              <a:rPr sz="2200" spc="-10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결합으로</a:t>
            </a:r>
            <a:r>
              <a:rPr sz="2200" spc="-10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상호</a:t>
            </a:r>
            <a:r>
              <a:rPr sz="2200" dirty="0">
                <a:latin typeface="Malgun Gothic"/>
                <a:cs typeface="Malgun Gothic"/>
              </a:rPr>
              <a:t> </a:t>
            </a:r>
            <a:r>
              <a:rPr sz="2200" spc="-5" dirty="0">
                <a:latin typeface="Malgun Gothic"/>
                <a:cs typeface="Malgun Gothic"/>
              </a:rPr>
              <a:t>Win</a:t>
            </a:r>
            <a:r>
              <a:rPr sz="2200" spc="-10" dirty="0">
                <a:latin typeface="Malgun Gothic"/>
                <a:cs typeface="Malgun Gothic"/>
              </a:rPr>
              <a:t>-</a:t>
            </a:r>
            <a:r>
              <a:rPr sz="2200" spc="-5" dirty="0">
                <a:latin typeface="Malgun Gothic"/>
                <a:cs typeface="Malgun Gothic"/>
              </a:rPr>
              <a:t>Wi</a:t>
            </a:r>
            <a:r>
              <a:rPr sz="2200" dirty="0">
                <a:latin typeface="Malgun Gothic"/>
                <a:cs typeface="Malgun Gothic"/>
              </a:rPr>
              <a:t>n</a:t>
            </a:r>
            <a:r>
              <a:rPr sz="2200" spc="20" dirty="0">
                <a:latin typeface="Malgun Gothic"/>
                <a:cs typeface="Malgun Gothic"/>
              </a:rPr>
              <a:t> </a:t>
            </a:r>
            <a:r>
              <a:rPr sz="2200" spc="5" dirty="0">
                <a:latin typeface="Malgun Gothic"/>
                <a:cs typeface="Malgun Gothic"/>
              </a:rPr>
              <a:t>달성</a:t>
            </a:r>
            <a:endParaRPr sz="2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405130">
              <a:lnSpc>
                <a:spcPct val="100000"/>
              </a:lnSpc>
              <a:tabLst>
                <a:tab pos="704850" algn="l"/>
              </a:tabLst>
            </a:pPr>
            <a:r>
              <a:rPr sz="1750" dirty="0">
                <a:solidFill>
                  <a:srgbClr val="FF3300"/>
                </a:solidFill>
                <a:latin typeface="Arial"/>
                <a:cs typeface="Arial"/>
              </a:rPr>
              <a:t>-	</a:t>
            </a:r>
            <a:r>
              <a:rPr sz="1750" spc="10" dirty="0">
                <a:latin typeface="Malgun Gothic"/>
                <a:cs typeface="Malgun Gothic"/>
              </a:rPr>
              <a:t>더욱</a:t>
            </a:r>
            <a:r>
              <a:rPr sz="1750" spc="-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더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강력해진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dirty="0">
                <a:latin typeface="Malgun Gothic"/>
                <a:cs typeface="Malgun Gothic"/>
              </a:rPr>
              <a:t>SPSS,</a:t>
            </a:r>
            <a:r>
              <a:rPr sz="1750" spc="1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활용도가</a:t>
            </a:r>
            <a:r>
              <a:rPr sz="1750" spc="5" dirty="0">
                <a:latin typeface="Malgun Gothic"/>
                <a:cs typeface="Malgun Gothic"/>
              </a:rPr>
              <a:t> </a:t>
            </a:r>
            <a:r>
              <a:rPr sz="1750" spc="10" dirty="0">
                <a:latin typeface="Malgun Gothic"/>
                <a:cs typeface="Malgun Gothic"/>
              </a:rPr>
              <a:t>높아진</a:t>
            </a:r>
            <a:r>
              <a:rPr sz="1750" spc="5" dirty="0">
                <a:latin typeface="Malgun Gothic"/>
                <a:cs typeface="Malgun Gothic"/>
              </a:rPr>
              <a:t> R</a:t>
            </a:r>
            <a:endParaRPr sz="175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 marL="2806700" marR="421640" indent="-67310">
              <a:lnSpc>
                <a:spcPts val="1670"/>
              </a:lnSpc>
              <a:spcBef>
                <a:spcPts val="1575"/>
              </a:spcBef>
            </a:pPr>
            <a:r>
              <a:rPr sz="1550" spc="-5" dirty="0">
                <a:latin typeface="Malgun Gothic"/>
                <a:cs typeface="Malgun Gothic"/>
              </a:rPr>
              <a:t>“평소에</a:t>
            </a:r>
            <a:r>
              <a:rPr sz="1550" spc="-45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S</a:t>
            </a:r>
            <a:r>
              <a:rPr sz="1550" dirty="0">
                <a:latin typeface="Malgun Gothic"/>
                <a:cs typeface="Malgun Gothic"/>
              </a:rPr>
              <a:t>P</a:t>
            </a:r>
            <a:r>
              <a:rPr sz="1550" spc="-5" dirty="0">
                <a:latin typeface="Malgun Gothic"/>
                <a:cs typeface="Malgun Gothic"/>
              </a:rPr>
              <a:t>SS를</a:t>
            </a:r>
            <a:r>
              <a:rPr sz="1550" spc="-1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이용하여,</a:t>
            </a:r>
            <a:r>
              <a:rPr sz="1550" spc="-2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회귀분석이나,</a:t>
            </a:r>
            <a:r>
              <a:rPr sz="1550" spc="-2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각종</a:t>
            </a:r>
            <a:r>
              <a:rPr sz="1550" spc="-2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TEST를</a:t>
            </a:r>
            <a:r>
              <a:rPr sz="1550" spc="-1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수행을</a:t>
            </a:r>
            <a:r>
              <a:rPr sz="1550" spc="-2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하여, 논문</a:t>
            </a:r>
            <a:r>
              <a:rPr sz="1550" spc="-2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및</a:t>
            </a:r>
            <a:r>
              <a:rPr sz="1550" spc="-1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연구보고서를</a:t>
            </a:r>
            <a:r>
              <a:rPr sz="1550" spc="-35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만들었는데</a:t>
            </a:r>
            <a:r>
              <a:rPr sz="1550" spc="-10" dirty="0">
                <a:latin typeface="Malgun Gothic"/>
                <a:cs typeface="Malgun Gothic"/>
              </a:rPr>
              <a:t>,</a:t>
            </a:r>
            <a:r>
              <a:rPr sz="1550" spc="-5" dirty="0">
                <a:latin typeface="Malgun Gothic"/>
                <a:cs typeface="Malgun Gothic"/>
              </a:rPr>
              <a:t>…</a:t>
            </a:r>
            <a:endParaRPr sz="155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250" dirty="0">
              <a:latin typeface="Times New Roman"/>
              <a:cs typeface="Times New Roman"/>
            </a:endParaRPr>
          </a:p>
          <a:p>
            <a:pPr marL="2739390">
              <a:lnSpc>
                <a:spcPts val="1764"/>
              </a:lnSpc>
            </a:pPr>
            <a:r>
              <a:rPr sz="1550" spc="-5" dirty="0">
                <a:latin typeface="Malgun Gothic"/>
                <a:cs typeface="Malgun Gothic"/>
              </a:rPr>
              <a:t>새로운</a:t>
            </a:r>
            <a:r>
              <a:rPr sz="1550" spc="-35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연구의</a:t>
            </a:r>
            <a:r>
              <a:rPr sz="1550" spc="-2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경우</a:t>
            </a:r>
            <a:r>
              <a:rPr sz="1550" spc="-20" dirty="0">
                <a:latin typeface="Malgun Gothic"/>
                <a:cs typeface="Malgun Gothic"/>
              </a:rPr>
              <a:t> </a:t>
            </a:r>
            <a:r>
              <a:rPr sz="1550" spc="-170" dirty="0">
                <a:latin typeface="Malgun Gothic"/>
                <a:cs typeface="Malgun Gothic"/>
              </a:rPr>
              <a:t>T</a:t>
            </a:r>
            <a:r>
              <a:rPr sz="1550" spc="-10" dirty="0">
                <a:latin typeface="Malgun Gothic"/>
                <a:cs typeface="Malgun Gothic"/>
              </a:rPr>
              <a:t>ob</a:t>
            </a:r>
            <a:r>
              <a:rPr sz="1550" spc="-5" dirty="0">
                <a:latin typeface="Malgun Gothic"/>
                <a:cs typeface="Malgun Gothic"/>
              </a:rPr>
              <a:t>it</a:t>
            </a:r>
            <a:r>
              <a:rPr sz="155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회귀를</a:t>
            </a:r>
            <a:r>
              <a:rPr sz="1550" spc="-2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써야</a:t>
            </a:r>
            <a:r>
              <a:rPr sz="1550" spc="-2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했어요…</a:t>
            </a:r>
            <a:r>
              <a:rPr sz="1550" spc="-25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그러나</a:t>
            </a:r>
            <a:r>
              <a:rPr sz="1550" spc="-2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S</a:t>
            </a:r>
            <a:r>
              <a:rPr sz="1550" dirty="0">
                <a:latin typeface="Malgun Gothic"/>
                <a:cs typeface="Malgun Gothic"/>
              </a:rPr>
              <a:t>P</a:t>
            </a:r>
            <a:r>
              <a:rPr sz="1550" spc="-5" dirty="0">
                <a:latin typeface="Malgun Gothic"/>
                <a:cs typeface="Malgun Gothic"/>
              </a:rPr>
              <a:t>SS에서</a:t>
            </a:r>
            <a:endParaRPr sz="1550" dirty="0">
              <a:latin typeface="Malgun Gothic"/>
              <a:cs typeface="Malgun Gothic"/>
            </a:endParaRPr>
          </a:p>
          <a:p>
            <a:pPr marL="2739390" marR="32384">
              <a:lnSpc>
                <a:spcPts val="1670"/>
              </a:lnSpc>
              <a:spcBef>
                <a:spcPts val="114"/>
              </a:spcBef>
            </a:pPr>
            <a:r>
              <a:rPr sz="1550" spc="-5" dirty="0">
                <a:latin typeface="Malgun Gothic"/>
                <a:cs typeface="Malgun Gothic"/>
              </a:rPr>
              <a:t>분석</a:t>
            </a:r>
            <a:r>
              <a:rPr sz="1550" spc="-35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기능이</a:t>
            </a:r>
            <a:r>
              <a:rPr sz="1550" spc="-2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지원이</a:t>
            </a:r>
            <a:r>
              <a:rPr sz="1550" spc="-2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되지</a:t>
            </a:r>
            <a:r>
              <a:rPr sz="1550" spc="-1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않아,</a:t>
            </a:r>
            <a:r>
              <a:rPr sz="1550" spc="-1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다른</a:t>
            </a:r>
            <a:r>
              <a:rPr sz="1550" spc="-2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통계</a:t>
            </a:r>
            <a:r>
              <a:rPr sz="1550" spc="-2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패키지를</a:t>
            </a:r>
            <a:r>
              <a:rPr sz="1550" spc="-2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배우고,</a:t>
            </a:r>
            <a:r>
              <a:rPr sz="1550" spc="-2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습득하는데, 고생이</a:t>
            </a:r>
            <a:r>
              <a:rPr sz="1550" spc="-35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많았습니다.</a:t>
            </a:r>
            <a:r>
              <a:rPr sz="1550" spc="-2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S</a:t>
            </a:r>
            <a:r>
              <a:rPr sz="1550" dirty="0">
                <a:latin typeface="Malgun Gothic"/>
                <a:cs typeface="Malgun Gothic"/>
              </a:rPr>
              <a:t>P</a:t>
            </a:r>
            <a:r>
              <a:rPr sz="1550" spc="-5" dirty="0">
                <a:latin typeface="Malgun Gothic"/>
                <a:cs typeface="Malgun Gothic"/>
              </a:rPr>
              <a:t>SS쓰다</a:t>
            </a:r>
            <a:r>
              <a:rPr sz="1550" spc="-2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다른</a:t>
            </a:r>
            <a:r>
              <a:rPr sz="1550" spc="-1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패키지</a:t>
            </a:r>
            <a:r>
              <a:rPr sz="1550" spc="-2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갔다가…</a:t>
            </a:r>
            <a:r>
              <a:rPr sz="1550" spc="-25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헷갈리기도</a:t>
            </a:r>
            <a:r>
              <a:rPr sz="1550" spc="-35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하고…</a:t>
            </a:r>
            <a:endParaRPr sz="155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250" dirty="0">
              <a:latin typeface="Times New Roman"/>
              <a:cs typeface="Times New Roman"/>
            </a:endParaRPr>
          </a:p>
          <a:p>
            <a:pPr marL="2739390">
              <a:lnSpc>
                <a:spcPct val="100000"/>
              </a:lnSpc>
            </a:pPr>
            <a:r>
              <a:rPr sz="1550" spc="-5" dirty="0">
                <a:latin typeface="Malgun Gothic"/>
                <a:cs typeface="Malgun Gothic"/>
              </a:rPr>
              <a:t>그러나</a:t>
            </a:r>
            <a:r>
              <a:rPr sz="1550" spc="-35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이번</a:t>
            </a:r>
            <a:r>
              <a:rPr sz="1550" spc="-2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확장</a:t>
            </a:r>
            <a:r>
              <a:rPr sz="1550" spc="-1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모듈로</a:t>
            </a:r>
            <a:r>
              <a:rPr sz="1550" spc="-2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간단히</a:t>
            </a:r>
            <a:r>
              <a:rPr sz="1550" spc="-20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해결이</a:t>
            </a:r>
            <a:r>
              <a:rPr sz="1550" spc="-35" dirty="0">
                <a:latin typeface="Malgun Gothic"/>
                <a:cs typeface="Malgun Gothic"/>
              </a:rPr>
              <a:t> </a:t>
            </a:r>
            <a:r>
              <a:rPr sz="1550" spc="-5" dirty="0">
                <a:latin typeface="Malgun Gothic"/>
                <a:cs typeface="Malgun Gothic"/>
              </a:rPr>
              <a:t>됐습니다</a:t>
            </a:r>
            <a:r>
              <a:rPr sz="1550" spc="-10" dirty="0">
                <a:latin typeface="Malgun Gothic"/>
                <a:cs typeface="Malgun Gothic"/>
              </a:rPr>
              <a:t>!!!</a:t>
            </a:r>
            <a:r>
              <a:rPr sz="1550" spc="-5" dirty="0">
                <a:latin typeface="Malgun Gothic"/>
                <a:cs typeface="Malgun Gothic"/>
              </a:rPr>
              <a:t>”</a:t>
            </a:r>
            <a:endParaRPr sz="1550" dirty="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64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078386" y="7053555"/>
            <a:ext cx="7206615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i="1" spc="-50" dirty="0">
                <a:latin typeface="Malgun Gothic"/>
                <a:cs typeface="Malgun Gothic"/>
              </a:rPr>
              <a:t>출처</a:t>
            </a:r>
            <a:r>
              <a:rPr sz="1150" i="1" spc="10" dirty="0">
                <a:latin typeface="Malgun Gothic"/>
                <a:cs typeface="Malgun Gothic"/>
              </a:rPr>
              <a:t>:</a:t>
            </a:r>
            <a:r>
              <a:rPr sz="1150" i="1" spc="-400" dirty="0">
                <a:latin typeface="Malgun Gothic"/>
                <a:cs typeface="Malgun Gothic"/>
              </a:rPr>
              <a:t>RU</a:t>
            </a:r>
            <a:r>
              <a:rPr sz="1150" i="1" spc="-395" dirty="0">
                <a:latin typeface="Malgun Gothic"/>
                <a:cs typeface="Malgun Gothic"/>
              </a:rPr>
              <a:t>se</a:t>
            </a:r>
            <a:r>
              <a:rPr sz="1150" i="1" spc="-385" dirty="0">
                <a:latin typeface="Malgun Gothic"/>
                <a:cs typeface="Malgun Gothic"/>
              </a:rPr>
              <a:t>r</a:t>
            </a:r>
            <a:r>
              <a:rPr sz="1150" i="1" spc="-409" dirty="0">
                <a:latin typeface="Malgun Gothic"/>
                <a:cs typeface="Malgun Gothic"/>
              </a:rPr>
              <a:t>C</a:t>
            </a:r>
            <a:r>
              <a:rPr sz="1150" i="1" spc="-395" dirty="0">
                <a:latin typeface="Malgun Gothic"/>
                <a:cs typeface="Malgun Gothic"/>
              </a:rPr>
              <a:t>onf201</a:t>
            </a:r>
            <a:r>
              <a:rPr sz="1150" i="1" spc="-35" dirty="0">
                <a:latin typeface="Malgun Gothic"/>
                <a:cs typeface="Malgun Gothic"/>
              </a:rPr>
              <a:t>1</a:t>
            </a:r>
            <a:r>
              <a:rPr sz="1150" i="1" spc="-5" dirty="0">
                <a:latin typeface="Malgun Gothic"/>
                <a:cs typeface="Malgun Gothic"/>
              </a:rPr>
              <a:t>-</a:t>
            </a:r>
            <a:r>
              <a:rPr sz="1150" i="1" spc="-400" dirty="0">
                <a:latin typeface="Malgun Gothic"/>
                <a:cs typeface="Malgun Gothic"/>
              </a:rPr>
              <a:t>S</a:t>
            </a:r>
            <a:r>
              <a:rPr sz="1150" i="1" spc="-395" dirty="0">
                <a:latin typeface="Malgun Gothic"/>
                <a:cs typeface="Malgun Gothic"/>
              </a:rPr>
              <a:t>P</a:t>
            </a:r>
            <a:r>
              <a:rPr sz="1150" i="1" spc="-400" dirty="0">
                <a:latin typeface="Malgun Gothic"/>
                <a:cs typeface="Malgun Gothic"/>
              </a:rPr>
              <a:t>SS</a:t>
            </a:r>
            <a:r>
              <a:rPr sz="1150" i="1" spc="-50" dirty="0">
                <a:latin typeface="Malgun Gothic"/>
                <a:cs typeface="Malgun Gothic"/>
              </a:rPr>
              <a:t>를이용</a:t>
            </a:r>
            <a:r>
              <a:rPr sz="1150" i="1" spc="-35" dirty="0">
                <a:latin typeface="Malgun Gothic"/>
                <a:cs typeface="Malgun Gothic"/>
              </a:rPr>
              <a:t>한</a:t>
            </a:r>
            <a:r>
              <a:rPr sz="1150" i="1" spc="-15" dirty="0">
                <a:latin typeface="Malgun Gothic"/>
                <a:cs typeface="Malgun Gothic"/>
              </a:rPr>
              <a:t>R</a:t>
            </a:r>
            <a:r>
              <a:rPr sz="1150" i="1" spc="-50" dirty="0">
                <a:latin typeface="Malgun Gothic"/>
                <a:cs typeface="Malgun Gothic"/>
              </a:rPr>
              <a:t>연</a:t>
            </a:r>
            <a:r>
              <a:rPr sz="1150" i="1" spc="-35" dirty="0">
                <a:latin typeface="Malgun Gothic"/>
                <a:cs typeface="Malgun Gothic"/>
              </a:rPr>
              <a:t>동</a:t>
            </a:r>
            <a:r>
              <a:rPr sz="1150" i="1" spc="-50" dirty="0">
                <a:latin typeface="Malgun Gothic"/>
                <a:cs typeface="Malgun Gothic"/>
              </a:rPr>
              <a:t>기능소개</a:t>
            </a:r>
            <a:r>
              <a:rPr sz="1150" i="1" spc="-35" dirty="0">
                <a:latin typeface="Malgun Gothic"/>
                <a:cs typeface="Malgun Gothic"/>
              </a:rPr>
              <a:t>와</a:t>
            </a:r>
            <a:r>
              <a:rPr sz="1150" i="1" spc="-50" dirty="0">
                <a:latin typeface="Malgun Gothic"/>
                <a:cs typeface="Malgun Gothic"/>
              </a:rPr>
              <a:t>분석기능</a:t>
            </a:r>
            <a:r>
              <a:rPr sz="1150" i="1" spc="-35" dirty="0">
                <a:latin typeface="Malgun Gothic"/>
                <a:cs typeface="Malgun Gothic"/>
              </a:rPr>
              <a:t>의</a:t>
            </a:r>
            <a:r>
              <a:rPr sz="1150" i="1" spc="-50" dirty="0">
                <a:latin typeface="Malgun Gothic"/>
                <a:cs typeface="Malgun Gothic"/>
              </a:rPr>
              <a:t>시너</a:t>
            </a:r>
            <a:r>
              <a:rPr sz="1150" i="1" spc="-35" dirty="0">
                <a:latin typeface="Malgun Gothic"/>
                <a:cs typeface="Malgun Gothic"/>
              </a:rPr>
              <a:t>지</a:t>
            </a:r>
            <a:r>
              <a:rPr sz="1150" i="1" spc="-50" dirty="0">
                <a:latin typeface="Malgun Gothic"/>
                <a:cs typeface="Malgun Gothic"/>
              </a:rPr>
              <a:t>효</a:t>
            </a:r>
            <a:r>
              <a:rPr sz="1150" i="1" spc="-420" dirty="0">
                <a:latin typeface="Malgun Gothic"/>
                <a:cs typeface="Malgun Gothic"/>
              </a:rPr>
              <a:t>과</a:t>
            </a:r>
            <a:r>
              <a:rPr sz="1150" i="1" spc="10" dirty="0">
                <a:latin typeface="Malgun Gothic"/>
                <a:cs typeface="Malgun Gothic"/>
              </a:rPr>
              <a:t>,</a:t>
            </a:r>
            <a:r>
              <a:rPr sz="1150" i="1" spc="-50" dirty="0">
                <a:latin typeface="Malgun Gothic"/>
                <a:cs typeface="Malgun Gothic"/>
              </a:rPr>
              <a:t>허</a:t>
            </a:r>
            <a:r>
              <a:rPr sz="1150" i="1" spc="-420" dirty="0">
                <a:latin typeface="Malgun Gothic"/>
                <a:cs typeface="Malgun Gothic"/>
              </a:rPr>
              <a:t>준</a:t>
            </a:r>
            <a:r>
              <a:rPr sz="1150" i="1" spc="10" dirty="0">
                <a:latin typeface="Malgun Gothic"/>
                <a:cs typeface="Malgun Gothic"/>
              </a:rPr>
              <a:t>,</a:t>
            </a:r>
            <a:r>
              <a:rPr sz="1150" i="1" spc="-400" dirty="0">
                <a:latin typeface="Malgun Gothic"/>
                <a:cs typeface="Malgun Gothic"/>
              </a:rPr>
              <a:t>S</a:t>
            </a:r>
            <a:r>
              <a:rPr sz="1150" i="1" spc="-395" dirty="0">
                <a:latin typeface="Malgun Gothic"/>
                <a:cs typeface="Malgun Gothic"/>
              </a:rPr>
              <a:t>P</a:t>
            </a:r>
            <a:r>
              <a:rPr sz="1150" i="1" spc="-400" dirty="0">
                <a:latin typeface="Malgun Gothic"/>
                <a:cs typeface="Malgun Gothic"/>
              </a:rPr>
              <a:t>S</a:t>
            </a:r>
            <a:r>
              <a:rPr sz="1150" i="1" spc="-40" dirty="0">
                <a:latin typeface="Malgun Gothic"/>
                <a:cs typeface="Malgun Gothic"/>
              </a:rPr>
              <a:t>S</a:t>
            </a:r>
            <a:r>
              <a:rPr sz="1150" i="1" spc="-405" dirty="0">
                <a:latin typeface="Malgun Gothic"/>
                <a:cs typeface="Malgun Gothic"/>
              </a:rPr>
              <a:t>K</a:t>
            </a:r>
            <a:r>
              <a:rPr sz="1150" i="1" spc="-400" dirty="0">
                <a:latin typeface="Malgun Gothic"/>
                <a:cs typeface="Malgun Gothic"/>
              </a:rPr>
              <a:t>o</a:t>
            </a:r>
            <a:r>
              <a:rPr sz="1150" i="1" spc="-385" dirty="0">
                <a:latin typeface="Malgun Gothic"/>
                <a:cs typeface="Malgun Gothic"/>
              </a:rPr>
              <a:t>r</a:t>
            </a:r>
            <a:r>
              <a:rPr sz="1150" i="1" spc="-395" dirty="0">
                <a:latin typeface="Malgun Gothic"/>
                <a:cs typeface="Malgun Gothic"/>
              </a:rPr>
              <a:t>ea</a:t>
            </a:r>
            <a:r>
              <a:rPr sz="1150" i="1" spc="10" dirty="0">
                <a:latin typeface="Malgun Gothic"/>
                <a:cs typeface="Malgun Gothic"/>
              </a:rPr>
              <a:t>,</a:t>
            </a:r>
            <a:r>
              <a:rPr sz="1150" i="1" spc="-395" dirty="0">
                <a:latin typeface="Malgun Gothic"/>
                <a:cs typeface="Malgun Gothic"/>
              </a:rPr>
              <a:t>2011</a:t>
            </a:r>
            <a:r>
              <a:rPr sz="1150" i="1" spc="-385" dirty="0">
                <a:latin typeface="Malgun Gothic"/>
                <a:cs typeface="Malgun Gothic"/>
              </a:rPr>
              <a:t>.</a:t>
            </a:r>
            <a:r>
              <a:rPr sz="1150" i="1" spc="-395" dirty="0">
                <a:latin typeface="Malgun Gothic"/>
                <a:cs typeface="Malgun Gothic"/>
              </a:rPr>
              <a:t>10</a:t>
            </a:r>
            <a:r>
              <a:rPr sz="1150" i="1" spc="-385" dirty="0">
                <a:latin typeface="Malgun Gothic"/>
                <a:cs typeface="Malgun Gothic"/>
              </a:rPr>
              <a:t>.</a:t>
            </a:r>
            <a:r>
              <a:rPr sz="1150" i="1" spc="-395" dirty="0">
                <a:latin typeface="Malgun Gothic"/>
                <a:cs typeface="Malgun Gothic"/>
              </a:rPr>
              <a:t>2</a:t>
            </a:r>
            <a:r>
              <a:rPr sz="1150" i="1" spc="-30" dirty="0">
                <a:latin typeface="Malgun Gothic"/>
                <a:cs typeface="Malgun Gothic"/>
              </a:rPr>
              <a:t>8</a:t>
            </a:r>
            <a:endParaRPr sz="1150">
              <a:latin typeface="Malgun Gothic"/>
              <a:cs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B</a:t>
            </a:r>
            <a:r>
              <a:rPr dirty="0"/>
              <a:t>i</a:t>
            </a:r>
            <a:r>
              <a:rPr spc="5" dirty="0"/>
              <a:t>g</a:t>
            </a:r>
            <a:r>
              <a:rPr spc="-10" dirty="0"/>
              <a:t> </a:t>
            </a:r>
            <a:r>
              <a:rPr spc="10" dirty="0"/>
              <a:t>D</a:t>
            </a:r>
            <a:r>
              <a:rPr dirty="0"/>
              <a:t>at</a:t>
            </a:r>
            <a:r>
              <a:rPr spc="5" dirty="0"/>
              <a:t>a</a:t>
            </a:r>
            <a:r>
              <a:rPr dirty="0"/>
              <a:t> </a:t>
            </a:r>
            <a:r>
              <a:rPr spc="15" dirty="0">
                <a:latin typeface="Malgun Gothic"/>
                <a:cs typeface="Malgun Gothic"/>
              </a:rPr>
              <a:t>분석을</a:t>
            </a:r>
            <a:r>
              <a:rPr spc="-290" dirty="0">
                <a:latin typeface="Malgun Gothic"/>
                <a:cs typeface="Malgun Gothic"/>
              </a:rPr>
              <a:t> </a:t>
            </a:r>
            <a:r>
              <a:rPr spc="15" dirty="0">
                <a:latin typeface="Malgun Gothic"/>
                <a:cs typeface="Malgun Gothic"/>
              </a:rPr>
              <a:t>위한</a:t>
            </a:r>
            <a:r>
              <a:rPr spc="-290" dirty="0">
                <a:latin typeface="Malgun Gothic"/>
                <a:cs typeface="Malgun Gothic"/>
              </a:rPr>
              <a:t> </a:t>
            </a:r>
            <a:r>
              <a:rPr spc="10" dirty="0"/>
              <a:t>R</a:t>
            </a:r>
            <a:r>
              <a:rPr spc="15" dirty="0">
                <a:latin typeface="Malgun Gothic"/>
                <a:cs typeface="Malgun Gothic"/>
              </a:rPr>
              <a:t>의</a:t>
            </a:r>
            <a:r>
              <a:rPr spc="-290" dirty="0">
                <a:latin typeface="Malgun Gothic"/>
                <a:cs typeface="Malgun Gothic"/>
              </a:rPr>
              <a:t> </a:t>
            </a:r>
            <a:r>
              <a:rPr spc="15" dirty="0">
                <a:latin typeface="Malgun Gothic"/>
                <a:cs typeface="Malgun Gothic"/>
              </a:rPr>
              <a:t>활용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7051" y="1144819"/>
            <a:ext cx="9130665" cy="1016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7975" marR="5080" indent="-295910">
              <a:lnSpc>
                <a:spcPct val="150400"/>
              </a:lnSpc>
            </a:pPr>
            <a:r>
              <a:rPr sz="2200" spc="1155" dirty="0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sz="2200" spc="6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빅</a:t>
            </a:r>
            <a:r>
              <a:rPr sz="2200" b="1" spc="-190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데이터</a:t>
            </a:r>
            <a:r>
              <a:rPr sz="2200" b="1" spc="-16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분석을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위한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아키텍처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전반에</a:t>
            </a:r>
            <a:r>
              <a:rPr sz="2200" b="1" spc="-16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걸쳐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공통적인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분석</a:t>
            </a:r>
            <a:r>
              <a:rPr sz="2200" b="1" spc="-175" dirty="0">
                <a:latin typeface="Malgun Gothic"/>
                <a:cs typeface="Malgun Gothic"/>
              </a:rPr>
              <a:t> </a:t>
            </a:r>
            <a:r>
              <a:rPr sz="2200" b="1" spc="5" dirty="0">
                <a:latin typeface="Malgun Gothic"/>
                <a:cs typeface="Malgun Gothic"/>
              </a:rPr>
              <a:t>플랫폼으로</a:t>
            </a:r>
            <a:r>
              <a:rPr sz="2200" b="1" dirty="0">
                <a:latin typeface="Malgun Gothic"/>
                <a:cs typeface="Malgun Gothic"/>
              </a:rPr>
              <a:t> 자리잡음</a:t>
            </a:r>
            <a:endParaRPr sz="22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44321" y="2315235"/>
            <a:ext cx="8592058" cy="4689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18131" y="6932850"/>
            <a:ext cx="1766570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i="1" spc="-50" dirty="0">
                <a:latin typeface="Malgun Gothic"/>
                <a:cs typeface="Malgun Gothic"/>
              </a:rPr>
              <a:t>출처</a:t>
            </a:r>
            <a:r>
              <a:rPr sz="1150" i="1" spc="10" dirty="0">
                <a:latin typeface="Malgun Gothic"/>
                <a:cs typeface="Malgun Gothic"/>
              </a:rPr>
              <a:t>:</a:t>
            </a:r>
            <a:r>
              <a:rPr sz="1150" i="1" spc="-400" dirty="0">
                <a:latin typeface="Malgun Gothic"/>
                <a:cs typeface="Malgun Gothic"/>
              </a:rPr>
              <a:t>Re</a:t>
            </a:r>
            <a:r>
              <a:rPr sz="1150" i="1" spc="-390" dirty="0">
                <a:latin typeface="Malgun Gothic"/>
                <a:cs typeface="Malgun Gothic"/>
              </a:rPr>
              <a:t>v</a:t>
            </a:r>
            <a:r>
              <a:rPr sz="1150" i="1" spc="-400" dirty="0">
                <a:latin typeface="Malgun Gothic"/>
                <a:cs typeface="Malgun Gothic"/>
              </a:rPr>
              <a:t>o</a:t>
            </a:r>
            <a:r>
              <a:rPr sz="1150" i="1" spc="-380" dirty="0">
                <a:latin typeface="Malgun Gothic"/>
                <a:cs typeface="Malgun Gothic"/>
              </a:rPr>
              <a:t>l</a:t>
            </a:r>
            <a:r>
              <a:rPr sz="1150" i="1" spc="-400" dirty="0">
                <a:latin typeface="Malgun Gothic"/>
                <a:cs typeface="Malgun Gothic"/>
              </a:rPr>
              <a:t>u</a:t>
            </a:r>
            <a:r>
              <a:rPr sz="1150" i="1" spc="-385" dirty="0">
                <a:latin typeface="Malgun Gothic"/>
                <a:cs typeface="Malgun Gothic"/>
              </a:rPr>
              <a:t>t</a:t>
            </a:r>
            <a:r>
              <a:rPr sz="1150" i="1" spc="-380" dirty="0">
                <a:latin typeface="Malgun Gothic"/>
                <a:cs typeface="Malgun Gothic"/>
              </a:rPr>
              <a:t>i</a:t>
            </a:r>
            <a:r>
              <a:rPr sz="1150" i="1" spc="-400" dirty="0">
                <a:latin typeface="Malgun Gothic"/>
                <a:cs typeface="Malgun Gothic"/>
              </a:rPr>
              <a:t>o</a:t>
            </a:r>
            <a:r>
              <a:rPr sz="1150" i="1" spc="-5" dirty="0">
                <a:latin typeface="Malgun Gothic"/>
                <a:cs typeface="Malgun Gothic"/>
              </a:rPr>
              <a:t>n</a:t>
            </a:r>
            <a:r>
              <a:rPr sz="1150" i="1" spc="-400" dirty="0">
                <a:latin typeface="Malgun Gothic"/>
                <a:cs typeface="Malgun Gothic"/>
              </a:rPr>
              <a:t>Ana</a:t>
            </a:r>
            <a:r>
              <a:rPr sz="1150" i="1" spc="-380" dirty="0">
                <a:latin typeface="Malgun Gothic"/>
                <a:cs typeface="Malgun Gothic"/>
              </a:rPr>
              <a:t>l</a:t>
            </a:r>
            <a:r>
              <a:rPr sz="1150" i="1" spc="-400" dirty="0">
                <a:latin typeface="Malgun Gothic"/>
                <a:cs typeface="Malgun Gothic"/>
              </a:rPr>
              <a:t>y</a:t>
            </a:r>
            <a:r>
              <a:rPr sz="1150" i="1" spc="-385" dirty="0">
                <a:latin typeface="Malgun Gothic"/>
                <a:cs typeface="Malgun Gothic"/>
              </a:rPr>
              <a:t>t</a:t>
            </a:r>
            <a:r>
              <a:rPr sz="1150" i="1" spc="-380" dirty="0">
                <a:latin typeface="Malgun Gothic"/>
                <a:cs typeface="Malgun Gothic"/>
              </a:rPr>
              <a:t>i</a:t>
            </a:r>
            <a:r>
              <a:rPr sz="1150" i="1" spc="-400" dirty="0">
                <a:latin typeface="Malgun Gothic"/>
                <a:cs typeface="Malgun Gothic"/>
              </a:rPr>
              <a:t>c</a:t>
            </a:r>
            <a:r>
              <a:rPr sz="1150" i="1" spc="-25" dirty="0">
                <a:latin typeface="Malgun Gothic"/>
                <a:cs typeface="Malgun Gothic"/>
              </a:rPr>
              <a:t>s</a:t>
            </a:r>
            <a:endParaRPr sz="115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64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</TotalTime>
  <Words>805</Words>
  <Application>Microsoft Office PowerPoint</Application>
  <PresentationFormat>사용자 지정</PresentationFormat>
  <Paragraphs>199</Paragraphs>
  <Slides>29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Theme</vt:lpstr>
      <vt:lpstr>R, 그리고 빅데이터</vt:lpstr>
      <vt:lpstr>What is R?</vt:lpstr>
      <vt:lpstr>R에 대한 관심의 증가</vt:lpstr>
      <vt:lpstr>기업체에서의 R의 활용</vt:lpstr>
      <vt:lpstr>기업체에서의 R의 활용</vt:lpstr>
      <vt:lpstr>소프트웨어 Vendor의 R 적용</vt:lpstr>
      <vt:lpstr>통계 소프트웨어 Vendor의 R 적용</vt:lpstr>
      <vt:lpstr>SPSS with R</vt:lpstr>
      <vt:lpstr>Big Data 분석을 위한 R의 활용</vt:lpstr>
      <vt:lpstr>R의 특징</vt:lpstr>
      <vt:lpstr>The R Foundation (http://www.r-project.org)</vt:lpstr>
      <vt:lpstr>CRAN (The Comprehensive R Archive Network)</vt:lpstr>
      <vt:lpstr>R Package (http://cran.r-project.org/web/packages/)</vt:lpstr>
      <vt:lpstr>CRAN Task View (http://cran.r-project.org/web/views/)</vt:lpstr>
      <vt:lpstr>Crantastic! (http://crantastic.org)</vt:lpstr>
      <vt:lpstr>ggplot2 패키지</vt:lpstr>
      <vt:lpstr>Word Cloud</vt:lpstr>
      <vt:lpstr>2-D contour map of Maunga Whau volcano</vt:lpstr>
      <vt:lpstr>PowerPoint 프레젠테이션</vt:lpstr>
      <vt:lpstr>googleVis 패키지</vt:lpstr>
      <vt:lpstr>RgoogleMaps 패키지</vt:lpstr>
      <vt:lpstr>animation 패키지</vt:lpstr>
      <vt:lpstr>RGUI</vt:lpstr>
      <vt:lpstr>R Studio (http://www.rstudio.org/)</vt:lpstr>
      <vt:lpstr>R Studio</vt:lpstr>
      <vt:lpstr>Red-R (http://www.red-r.org/)</vt:lpstr>
      <vt:lpstr>Red-R</vt:lpstr>
      <vt:lpstr>RExcel (http://rcom.univie.ac.at/)</vt:lpstr>
      <vt:lpstr>RExcel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- 7월-4.오픈소스 통계분석 R의 이해.ppt [호환 모드]</dc:title>
  <dc:creator>mostcnc</dc:creator>
  <cp:lastModifiedBy>Windows 사용자</cp:lastModifiedBy>
  <cp:revision>25</cp:revision>
  <dcterms:created xsi:type="dcterms:W3CDTF">2015-05-28T06:36:55Z</dcterms:created>
  <dcterms:modified xsi:type="dcterms:W3CDTF">2017-04-08T00:29:20Z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2012-07-23T00:00:00Z</vt:filetime>
  </property>
  <property fmtid="{D5CDD505-2E9C-101B-9397-08002B2CF9AE}" pid="3" name="Creator">
    <vt:lpwstr>Haansoft PDF 1.3.0.410</vt:lpwstr>
  </property>
  <property fmtid="{D5CDD505-2E9C-101B-9397-08002B2CF9AE}" pid="4" name="LastSaved">
    <vt:filetime>2015-05-28T00:00:00Z</vt:filetime>
  </property>
</Properties>
</file>